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67" r:id="rId3"/>
    <p:sldId id="268" r:id="rId4"/>
    <p:sldId id="272" r:id="rId5"/>
    <p:sldId id="316" r:id="rId6"/>
    <p:sldId id="317" r:id="rId7"/>
    <p:sldId id="292" r:id="rId8"/>
    <p:sldId id="307" r:id="rId9"/>
    <p:sldId id="293" r:id="rId10"/>
    <p:sldId id="294" r:id="rId11"/>
    <p:sldId id="296" r:id="rId12"/>
    <p:sldId id="297" r:id="rId13"/>
    <p:sldId id="304" r:id="rId14"/>
    <p:sldId id="303" r:id="rId15"/>
    <p:sldId id="298" r:id="rId16"/>
    <p:sldId id="300" r:id="rId17"/>
    <p:sldId id="301" r:id="rId18"/>
    <p:sldId id="302" r:id="rId19"/>
    <p:sldId id="299" r:id="rId20"/>
    <p:sldId id="30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B1040-5D5D-46F7-99E4-6D1627D52D36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11114C-0AE3-4D14-93E9-7D62E07D7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54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4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the demo with wood MLC &amp; 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22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E7B803-5FCA-474D-9C85-BE7A636F01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6E47-984C-C548-F22D-C0EB4AAE8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8246E-257F-A291-9B1A-8A17DDCCF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6D07F-3DD1-EDCC-4613-A560D94F9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1F5C9-D701-B604-6289-B4A9A9E6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CD6B-EC35-6CDF-4E2E-B0C1C3A8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6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2113-3B93-7F5B-DCD3-584ADBBA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5F7F3-8DFC-5E96-DBE8-24B811ED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3A427-E63C-ADCB-EAE5-DD2B6473B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FF4A-553A-7F4A-46B2-877C8D35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5BDA9-4B6F-2FDF-4D20-A79D02CB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13A8C-02C3-F20B-FC89-DE9F24BB6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A9BBC-B5E6-1307-6460-0294DDC2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649C6-07F4-350A-7B2B-D87613A3D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90575-6E01-FED3-501F-BC36C0738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E5EB-1B18-A0A5-9364-144A6A9C4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7492-4802-0FFB-330F-425D6349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6EAA2-CDE3-6B5A-F91F-7B8A4F558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3BCCB-99AE-8F2E-A570-737D438E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67853-0C97-6FD1-5054-07F1C193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C0D9-955F-D84F-D60E-47AF9E5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7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1271A-A068-5656-30D0-5DDA46CA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71F6B-1F83-D582-842B-14F8DFC9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B0E22-5F90-F051-9F04-82396104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3917-7A1D-69A0-BCDE-BFF70B260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E2C61-FEF2-8A01-C636-C583E90F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91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6A0-2E30-49BA-3849-B85E9429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A6F7-4AA6-F177-5286-443C19E5A8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7208A-3318-505C-A723-68E4F8E6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BAA29-DC53-5C16-6A18-B1E507617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D864-B70D-8C95-7D3D-0271AD1D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3E21F-D58A-96B6-C6C8-58C52EC2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5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798DA-14D3-D3D0-5246-E4A9CD0E3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FBB90-BEA2-45A0-9D03-FF70DB2D9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56E06-5E48-F999-5E02-E0A562C8B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01E4E-D214-A96A-E811-40656462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3026-9507-AB67-1C4A-3249FDD29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A99C9-4F0C-5876-3059-21B9B708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0397E-0398-349B-AE34-1DCB63C1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CDAC-2F22-FACB-FA4B-67FC7CC0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680E-3CD4-4A17-BFE2-9E2BDA9B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80B0A0-99E7-9275-8778-08B78852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BA09D0-D719-B87D-3354-3D06AA77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5229F-DF0B-CA43-7B77-E99B0C089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7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DEC376-D628-4DC8-5E80-8223BD8F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2F84E-089A-64A3-A6F7-FF3085F73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75340-AC56-99E0-F5F9-084E250DC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9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39605-4F20-A444-3372-E079E7A90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2772A-92BE-D180-BA76-7F6EBD48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7F429-05AA-7B78-F783-0248244D9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C754-C30E-99CE-70EF-857B9182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E3582-B7BD-0967-78B6-34E45CF1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E52B-8735-6E7B-B9C2-E1E01E55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4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6982A-FE2E-3200-6E69-DD8455087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217E3-34DC-9CF0-4B77-215CEECF5B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8CCC8-F247-5780-620D-F46F7BA137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F3751-58BF-B8BC-4CC6-B37313AB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F3F33A-A6D1-807D-04C0-E2CBBD5BA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FBFCE-E630-8F99-1CA5-6F856FA6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24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1EB6D-A620-E82E-9123-2E5EBF9A1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C137A-3125-83A1-51AF-6F7F8F65D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E3260-A434-8C23-F5D9-C161277F8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CE0DFF-FD78-4485-8501-1790CC5252C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30021-F3D9-E523-9776-46E1647F95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C8CFF-5794-5BB8-DAD8-4896EB23A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ED77CA-7AF0-470F-8549-DC5328C3AAE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5C7463-5139-978F-EB28-3807035846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0471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11.png"/><Relationship Id="rId5" Type="http://schemas.openxmlformats.org/officeDocument/2006/relationships/image" Target="../media/image260.png"/><Relationship Id="rId10" Type="http://schemas.openxmlformats.org/officeDocument/2006/relationships/image" Target="../media/image300.png"/><Relationship Id="rId4" Type="http://schemas.openxmlformats.org/officeDocument/2006/relationships/image" Target="../media/image25.png"/><Relationship Id="rId9" Type="http://schemas.openxmlformats.org/officeDocument/2006/relationships/image" Target="../media/image2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Radiotherapy Dose Optimization via Clinical Knowledge Based Reinforcement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384F1-488D-343C-8CE6-A8CB748DB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54388"/>
            <a:ext cx="9144000" cy="1655762"/>
          </a:xfrm>
        </p:spPr>
        <p:txBody>
          <a:bodyPr/>
          <a:lstStyle/>
          <a:p>
            <a:r>
              <a:rPr lang="en-US" dirty="0"/>
              <a:t>Paul Dubois,</a:t>
            </a:r>
          </a:p>
          <a:p>
            <a:r>
              <a:rPr lang="en-US" dirty="0"/>
              <a:t>Nikos Paragios, Paul-Henry Cournède, Pascal Fenoglietto</a:t>
            </a:r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995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072DFE-F1CF-B474-FE4B-81587D0DD02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91185" y="2943225"/>
            <a:ext cx="1800240" cy="757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34E9A3-B3C1-F668-FB50-2634192F7F5F}"/>
              </a:ext>
            </a:extLst>
          </p:cNvPr>
          <p:cNvSpPr txBox="1"/>
          <p:nvPr/>
        </p:nvSpPr>
        <p:spPr>
          <a:xfrm>
            <a:off x="7591425" y="2596854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0.5679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29F498-1F57-E8F4-A0D0-CAA476E302C7}"/>
              </a:ext>
            </a:extLst>
          </p:cNvPr>
          <p:cNvSpPr txBox="1"/>
          <p:nvPr/>
        </p:nvSpPr>
        <p:spPr>
          <a:xfrm>
            <a:off x="6549009" y="3553261"/>
            <a:ext cx="35814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Conformity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Homogeneity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Specific DVH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Gradient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B05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8649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EE98-A245-59EC-FEC6-44D2E613A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Evaluating a State</a:t>
            </a:r>
          </a:p>
        </p:txBody>
      </p:sp>
      <p:pic>
        <p:nvPicPr>
          <p:cNvPr id="7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71249C3B-0A32-E588-F526-6FBC53BC6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1690688"/>
            <a:ext cx="5219671" cy="252021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B9E71-1995-FC2B-1BF0-F9FCC98C8678}"/>
              </a:ext>
            </a:extLst>
          </p:cNvPr>
          <p:cNvSpPr txBox="1"/>
          <p:nvPr/>
        </p:nvSpPr>
        <p:spPr>
          <a:xfrm>
            <a:off x="2534922" y="1758732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State</a:t>
            </a:r>
          </a:p>
        </p:txBody>
      </p:sp>
      <p:pic>
        <p:nvPicPr>
          <p:cNvPr id="3" name="Content Placeholder 6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434F6892-6C45-0A8F-3C9F-DCE5D2747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4" y="4210906"/>
            <a:ext cx="5219671" cy="25202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654A6-1596-EAF5-8BBE-83F06BAE4112}"/>
              </a:ext>
            </a:extLst>
          </p:cNvPr>
          <p:cNvSpPr txBox="1"/>
          <p:nvPr/>
        </p:nvSpPr>
        <p:spPr>
          <a:xfrm>
            <a:off x="1689915" y="4278951"/>
            <a:ext cx="2982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Clinical Dose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16ED998-341B-7B6B-B644-69F801237901}"/>
              </a:ext>
            </a:extLst>
          </p:cNvPr>
          <p:cNvSpPr/>
          <p:nvPr/>
        </p:nvSpPr>
        <p:spPr>
          <a:xfrm>
            <a:off x="5791185" y="1690688"/>
            <a:ext cx="828690" cy="5040437"/>
          </a:xfrm>
          <a:prstGeom prst="rightBrac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9E376-B2BE-DE20-A922-6C9DE1B6230C}"/>
              </a:ext>
            </a:extLst>
          </p:cNvPr>
          <p:cNvSpPr/>
          <p:nvPr/>
        </p:nvSpPr>
        <p:spPr>
          <a:xfrm>
            <a:off x="4488658" y="4927663"/>
            <a:ext cx="1202530" cy="17136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2253F-BAAF-9548-8A9E-E04B1B8766B7}"/>
              </a:ext>
            </a:extLst>
          </p:cNvPr>
          <p:cNvSpPr txBox="1"/>
          <p:nvPr/>
        </p:nvSpPr>
        <p:spPr>
          <a:xfrm>
            <a:off x="6619875" y="3856963"/>
            <a:ext cx="1709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</a:rPr>
              <a:t>0.4683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467EE-19C7-1C1A-8E8B-E4807FEA953C}"/>
              </a:ext>
            </a:extLst>
          </p:cNvPr>
          <p:cNvSpPr txBox="1"/>
          <p:nvPr/>
        </p:nvSpPr>
        <p:spPr>
          <a:xfrm>
            <a:off x="8495742" y="3949296"/>
            <a:ext cx="2513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solidFill>
                  <a:srgbClr val="00B050"/>
                </a:solidFill>
              </a:rPr>
              <a:t>(DVH distance)</a:t>
            </a:r>
          </a:p>
        </p:txBody>
      </p:sp>
    </p:spTree>
    <p:extLst>
      <p:ext uri="{BB962C8B-B14F-4D97-AF65-F5344CB8AC3E}">
        <p14:creationId xmlns:p14="http://schemas.microsoft.com/office/powerpoint/2010/main" val="210972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06FE-AC99-522F-613F-838BEF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78C51-746D-FF57-694A-95C346A0D6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0779" y="1825625"/>
            <a:ext cx="3576442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FFEE85A-379B-C5C6-4157-B6BDADCDDF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140847"/>
            <a:ext cx="5181600" cy="3720893"/>
          </a:xfrm>
        </p:spPr>
      </p:pic>
    </p:spTree>
    <p:extLst>
      <p:ext uri="{BB962C8B-B14F-4D97-AF65-F5344CB8AC3E}">
        <p14:creationId xmlns:p14="http://schemas.microsoft.com/office/powerpoint/2010/main" val="404015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C1E7-E819-76AC-2DB5-618A929B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E8C2B-7DEF-45AA-9557-CC5534382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507" y="1144588"/>
            <a:ext cx="6844986" cy="5713412"/>
          </a:xfrm>
        </p:spPr>
      </p:pic>
    </p:spTree>
    <p:extLst>
      <p:ext uri="{BB962C8B-B14F-4D97-AF65-F5344CB8AC3E}">
        <p14:creationId xmlns:p14="http://schemas.microsoft.com/office/powerpoint/2010/main" val="67450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E87D9B2-0E1B-46B8-55F2-32246C14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results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CD82AF6-7123-21DC-D016-3150AE3001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4984380"/>
              </p:ext>
            </p:extLst>
          </p:nvPr>
        </p:nvGraphicFramePr>
        <p:xfrm>
          <a:off x="838200" y="1825625"/>
          <a:ext cx="105156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4987021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480137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11065208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883717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Agent \ Metric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Final Distance </a:t>
                      </a:r>
                      <a:r>
                        <a:rPr lang="en-US" sz="2400" baseline="30000" dirty="0"/>
                        <a:t>(*)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Homogeneity 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Conformity</a:t>
                      </a:r>
                    </a:p>
                    <a:p>
                      <a:r>
                        <a:rPr lang="en-US" sz="2400" dirty="0"/>
                        <a:t>Score </a:t>
                      </a:r>
                      <a:r>
                        <a:rPr lang="en-US" sz="2400" baseline="30000" dirty="0"/>
                        <a:t>(</a:t>
                      </a:r>
                      <a:r>
                        <a:rPr lang="en-US" sz="2400" b="1" i="0" baseline="30000" dirty="0"/>
                        <a:t>¤)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914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1.871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4705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Homogeneity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2.012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4.387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3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RL Conformity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1.770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0.507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Meta-optimization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4.117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0.610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Clinical doses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1.541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i="1" dirty="0"/>
                        <a:t>0.580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9417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50B6CD3-07BC-7F31-91EF-5EFD98F4D5A7}"/>
              </a:ext>
            </a:extLst>
          </p:cNvPr>
          <p:cNvSpPr txBox="1"/>
          <p:nvPr/>
        </p:nvSpPr>
        <p:spPr>
          <a:xfrm>
            <a:off x="3133169" y="5069522"/>
            <a:ext cx="5925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baseline="30000" dirty="0"/>
              <a:t>(*) </a:t>
            </a:r>
            <a:r>
              <a:rPr lang="en-US" sz="2000" i="1" dirty="0"/>
              <a:t>: Lower is better		</a:t>
            </a:r>
            <a:r>
              <a:rPr lang="en-US" sz="2000" i="1" baseline="30000" dirty="0"/>
              <a:t>(¤) </a:t>
            </a:r>
            <a:r>
              <a:rPr lang="en-US" sz="2000" i="1" dirty="0"/>
              <a:t>: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848173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E469FC-A94C-AA85-71A3-16DCB728F9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7679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AC781C-4E6C-1B15-7CA0-41DEED7F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210338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3241A-5AB2-5FEF-844E-DF1FA26C5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175125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212164-69F6-3475-3521-B4FB3AA16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6087" y="1929606"/>
            <a:ext cx="6219825" cy="4143375"/>
          </a:xfrm>
        </p:spPr>
      </p:pic>
    </p:spTree>
    <p:extLst>
      <p:ext uri="{BB962C8B-B14F-4D97-AF65-F5344CB8AC3E}">
        <p14:creationId xmlns:p14="http://schemas.microsoft.com/office/powerpoint/2010/main" val="3035412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B4A58-01DF-6CF8-3665-A25288F6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E63AA1-007B-C02B-7279-AC3BA9311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106820" y="1453748"/>
            <a:ext cx="3838680" cy="255716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02F481-46FE-0B3E-8509-2ADF346F6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02484" y="1453748"/>
            <a:ext cx="3838680" cy="2557160"/>
          </a:xfrm>
        </p:spPr>
      </p:pic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C23B1A98-E582-3ED0-E6CB-CDEBF9536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6820" y="4189441"/>
            <a:ext cx="3838680" cy="2557160"/>
          </a:xfrm>
          <a:prstGeom prst="rect">
            <a:avLst/>
          </a:prstGeom>
        </p:spPr>
      </p:pic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9BD960CA-1F4F-3D6E-AE34-F8FA711588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2484" y="4189441"/>
            <a:ext cx="3838680" cy="25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70BB2428-18B9-CABE-D095-AA434B13BA43}"/>
              </a:ext>
            </a:extLst>
          </p:cNvPr>
          <p:cNvSpPr txBox="1"/>
          <p:nvPr/>
        </p:nvSpPr>
        <p:spPr>
          <a:xfrm>
            <a:off x="8732520" y="5100753"/>
            <a:ext cx="3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-: Heavy medicine on all the body</a:t>
            </a:r>
          </a:p>
          <a:p>
            <a:r>
              <a:rPr lang="en-US" sz="1600" dirty="0"/>
              <a:t>+: Tumor does </a:t>
            </a:r>
            <a:r>
              <a:rPr lang="en-US" sz="1600" b="1" dirty="0"/>
              <a:t>not</a:t>
            </a:r>
            <a:r>
              <a:rPr lang="en-US" sz="1600" dirty="0"/>
              <a:t> need to be localized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8B2545-2EA3-ED70-665F-73BFC77AC3A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32270" y="599768"/>
            <a:ext cx="2382503" cy="73973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933391-B07C-6683-2EA1-F365BB44D81C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23216" y="599768"/>
            <a:ext cx="3036513" cy="71437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A4B8309D-F404-C3E8-D676-DE2CE9AB4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9795" y="1314145"/>
            <a:ext cx="671688" cy="671688"/>
          </a:xfrm>
          <a:prstGeom prst="rect">
            <a:avLst/>
          </a:prstGeom>
        </p:spPr>
      </p:pic>
      <p:pic>
        <p:nvPicPr>
          <p:cNvPr id="13" name="Picture 12" descr="A picture containing bandage, person, indoor, scissors&#10;&#10;Description automatically generated">
            <a:extLst>
              <a:ext uri="{FF2B5EF4-FFF2-40B4-BE49-F238E27FC236}">
                <a16:creationId xmlns:a16="http://schemas.microsoft.com/office/drawing/2014/main" id="{3482AE21-1B66-F7EF-8B73-C013FFC5F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28" y="2300928"/>
            <a:ext cx="3757472" cy="281810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DAA507-F22A-C494-9795-7B0734ABF85B}"/>
              </a:ext>
            </a:extLst>
          </p:cNvPr>
          <p:cNvSpPr txBox="1"/>
          <p:nvPr/>
        </p:nvSpPr>
        <p:spPr>
          <a:xfrm>
            <a:off x="56347" y="5117493"/>
            <a:ext cx="2970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+: Safe</a:t>
            </a:r>
          </a:p>
          <a:p>
            <a:r>
              <a:rPr lang="en-US" sz="1600" dirty="0"/>
              <a:t>-: Tumor needs to be localized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43F70A-FF0B-FF80-20FB-E08DF76E6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4168"/>
            <a:ext cx="4227157" cy="28181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3D88D2-CAE3-58A6-C5E2-CD72F6967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98816" y="1356391"/>
            <a:ext cx="604085" cy="6040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E1E36-1CE3-4072-63F8-A4141AB84C07}"/>
              </a:ext>
            </a:extLst>
          </p:cNvPr>
          <p:cNvSpPr txBox="1"/>
          <p:nvPr/>
        </p:nvSpPr>
        <p:spPr>
          <a:xfrm>
            <a:off x="3900" y="1314145"/>
            <a:ext cx="183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Surgery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6AC0DC-A17E-74CC-522C-ECF44A6194C3}"/>
              </a:ext>
            </a:extLst>
          </p:cNvPr>
          <p:cNvSpPr txBox="1"/>
          <p:nvPr/>
        </p:nvSpPr>
        <p:spPr>
          <a:xfrm>
            <a:off x="9036740" y="1339502"/>
            <a:ext cx="315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Chemotherapy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68EF9-366B-7143-1122-E3F72B271F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30991-F278-BEAD-C7E1-F6333D4AA982}"/>
              </a:ext>
            </a:extLst>
          </p:cNvPr>
          <p:cNvSpPr txBox="1"/>
          <p:nvPr/>
        </p:nvSpPr>
        <p:spPr>
          <a:xfrm>
            <a:off x="4382729" y="1467320"/>
            <a:ext cx="342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Radiotherapy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37D9AA-BC23-93B6-7D12-FEEF9A3E5BA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5999" y="747772"/>
            <a:ext cx="1" cy="71954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ntensity-modulated radiation therapy (imrt): what is it, symptoms and  treatment | Top Doctors">
            <a:extLst>
              <a:ext uri="{FF2B5EF4-FFF2-40B4-BE49-F238E27FC236}">
                <a16:creationId xmlns:a16="http://schemas.microsoft.com/office/drawing/2014/main" id="{3156E593-E4D7-3B94-0E48-595B50A9E9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327" y="2189470"/>
            <a:ext cx="5419344" cy="36039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C8AE96A-B9D7-CC4A-A44F-A812FEA4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"/>
            <a:ext cx="10515600" cy="1024406"/>
          </a:xfrm>
        </p:spPr>
        <p:txBody>
          <a:bodyPr/>
          <a:lstStyle/>
          <a:p>
            <a:pPr algn="ctr"/>
            <a:r>
              <a:rPr lang="en-US" dirty="0"/>
              <a:t>Cancer treatments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27AC21A-40AF-B9C6-998E-CEFCC1127F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09400" y="1467320"/>
            <a:ext cx="702040" cy="7020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C2D6FB0-DC05-6201-EE65-6C4696D846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3880559" y="1467320"/>
            <a:ext cx="702040" cy="7020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FA761F-9111-B31F-6168-D19CE2C3E2F6}"/>
              </a:ext>
            </a:extLst>
          </p:cNvPr>
          <p:cNvSpPr txBox="1"/>
          <p:nvPr/>
        </p:nvSpPr>
        <p:spPr>
          <a:xfrm>
            <a:off x="3629330" y="5869225"/>
            <a:ext cx="4933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+: Relatively safe (most tissues are spared)</a:t>
            </a:r>
          </a:p>
          <a:p>
            <a:r>
              <a:rPr lang="en-US" sz="2000" dirty="0"/>
              <a:t>-: Tumor needs to be (relatively) localized</a:t>
            </a:r>
          </a:p>
        </p:txBody>
      </p:sp>
    </p:spTree>
    <p:extLst>
      <p:ext uri="{BB962C8B-B14F-4D97-AF65-F5344CB8AC3E}">
        <p14:creationId xmlns:p14="http://schemas.microsoft.com/office/powerpoint/2010/main" val="463330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5B0-378A-3D8A-60AE-A0CA7AEF5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7DEE57-AD03-354A-7B18-6263BE8F8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2490" y="5598367"/>
            <a:ext cx="1679510" cy="12596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F6B254-2137-67CD-3755-4A5EA916754E}"/>
              </a:ext>
            </a:extLst>
          </p:cNvPr>
          <p:cNvGrpSpPr/>
          <p:nvPr/>
        </p:nvGrpSpPr>
        <p:grpSpPr>
          <a:xfrm>
            <a:off x="4828707" y="4758714"/>
            <a:ext cx="2534585" cy="2099286"/>
            <a:chOff x="11765" y="4758714"/>
            <a:chExt cx="2534585" cy="20992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E528496-1111-AF60-4DC1-C65FCE6B3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765" y="5598367"/>
              <a:ext cx="2429044" cy="12596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8B17CB-41E9-C540-0E9C-19D570E37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906" y="4778133"/>
              <a:ext cx="1826444" cy="550832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31FE958-DBD0-180B-DCC7-4407F4005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765" y="4758714"/>
              <a:ext cx="589672" cy="589670"/>
            </a:xfrm>
            <a:prstGeom prst="rect">
              <a:avLst/>
            </a:prstGeom>
          </p:spPr>
        </p:pic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B1BE36B2-548E-EFAF-39A5-9D2BD861E6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0" y="5503116"/>
            <a:ext cx="3265716" cy="1259633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E95CB1-98C1-4FAF-DEBE-01265CD79448}"/>
              </a:ext>
            </a:extLst>
          </p:cNvPr>
          <p:cNvSpPr/>
          <p:nvPr/>
        </p:nvSpPr>
        <p:spPr>
          <a:xfrm>
            <a:off x="1" y="1"/>
            <a:ext cx="12192000" cy="1162050"/>
          </a:xfrm>
          <a:custGeom>
            <a:avLst/>
            <a:gdLst>
              <a:gd name="connsiteX0" fmla="*/ -58 w 1406249"/>
              <a:gd name="connsiteY0" fmla="*/ -61 h 1736647"/>
              <a:gd name="connsiteX1" fmla="*/ 1406192 w 1406249"/>
              <a:gd name="connsiteY1" fmla="*/ -61 h 1736647"/>
              <a:gd name="connsiteX2" fmla="*/ 1406192 w 1406249"/>
              <a:gd name="connsiteY2" fmla="*/ 1736587 h 1736647"/>
              <a:gd name="connsiteX3" fmla="*/ -58 w 1406249"/>
              <a:gd name="connsiteY3" fmla="*/ 1736587 h 173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249" h="1736647">
                <a:moveTo>
                  <a:pt x="-58" y="-61"/>
                </a:moveTo>
                <a:lnTo>
                  <a:pt x="1406192" y="-61"/>
                </a:lnTo>
                <a:lnTo>
                  <a:pt x="1406192" y="1736587"/>
                </a:lnTo>
                <a:lnTo>
                  <a:pt x="-58" y="1736587"/>
                </a:lnTo>
                <a:close/>
              </a:path>
            </a:pathLst>
          </a:custGeom>
          <a:solidFill>
            <a:srgbClr val="103665"/>
          </a:solidFill>
          <a:ln w="10973" cap="rnd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C18EE5-D04F-1133-9438-A4BE3AD947BC}"/>
              </a:ext>
            </a:extLst>
          </p:cNvPr>
          <p:cNvSpPr txBox="1"/>
          <p:nvPr/>
        </p:nvSpPr>
        <p:spPr>
          <a:xfrm>
            <a:off x="4519154" y="189582"/>
            <a:ext cx="3153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-40" baseline="0" dirty="0">
                <a:ln/>
                <a:solidFill>
                  <a:srgbClr val="FFFFFF"/>
                </a:solidFill>
                <a:latin typeface="Morish Serif"/>
                <a:sym typeface="Morish Serif"/>
                <a:rtl val="0"/>
              </a:rPr>
              <a:t>AIME 2024</a:t>
            </a:r>
          </a:p>
        </p:txBody>
      </p:sp>
      <p:grpSp>
        <p:nvGrpSpPr>
          <p:cNvPr id="24" name="Graphic 19">
            <a:extLst>
              <a:ext uri="{FF2B5EF4-FFF2-40B4-BE49-F238E27FC236}">
                <a16:creationId xmlns:a16="http://schemas.microsoft.com/office/drawing/2014/main" id="{348ED9F8-1357-0B8B-7C98-093E414878E9}"/>
              </a:ext>
            </a:extLst>
          </p:cNvPr>
          <p:cNvGrpSpPr/>
          <p:nvPr/>
        </p:nvGrpSpPr>
        <p:grpSpPr>
          <a:xfrm>
            <a:off x="83964" y="71177"/>
            <a:ext cx="989833" cy="1006249"/>
            <a:chOff x="3364163" y="169418"/>
            <a:chExt cx="989833" cy="1006249"/>
          </a:xfrm>
        </p:grpSpPr>
        <p:grpSp>
          <p:nvGrpSpPr>
            <p:cNvPr id="25" name="Graphic 19">
              <a:extLst>
                <a:ext uri="{FF2B5EF4-FFF2-40B4-BE49-F238E27FC236}">
                  <a16:creationId xmlns:a16="http://schemas.microsoft.com/office/drawing/2014/main" id="{FF5C9A52-FB50-35DC-488F-A04067354553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26" name="Graphic 19">
                <a:extLst>
                  <a:ext uri="{FF2B5EF4-FFF2-40B4-BE49-F238E27FC236}">
                    <a16:creationId xmlns:a16="http://schemas.microsoft.com/office/drawing/2014/main" id="{8E2AC2DA-DBDC-9F10-8822-D4BD5A74FB86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9EEF59DE-4F19-C051-5B94-AAEB5C0BB7F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1AC02BB-7697-D381-E447-DFD0105A447B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641EAEB4-A712-AA0B-65DF-021E7B8A5BD8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25B38BA-748C-480A-410C-45C37FA187C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2CB282AD-D16E-54C9-F8BC-48CF038C3BFD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726CD8BD-DAB9-8811-9F4A-34442361C826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0B02320-0E82-34BB-712D-4638C9D8A206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65D505E-4D71-5EEF-B2C4-527B956E82F1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C5C4BDB3-5369-C54C-A7A9-23E69191369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6" name="Graphic 19">
                <a:extLst>
                  <a:ext uri="{FF2B5EF4-FFF2-40B4-BE49-F238E27FC236}">
                    <a16:creationId xmlns:a16="http://schemas.microsoft.com/office/drawing/2014/main" id="{14A61593-58DC-1751-7365-E7FE4BDD332A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3D545460-7CE7-C11B-96C0-21523B698084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13484DB8-C347-80C1-49B5-D19193A70C10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EFF98DB2-C167-9178-4331-C648D3904D86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1CF58841-569E-2EC9-942E-62E1F3F0AA1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82153131-8911-4106-B816-2F918C4185BE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4C2CEF2E-4CCD-3582-9A95-60DF96A11C45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CC1388A-9393-0D76-6538-B10793AFF1A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52031FF-E77A-BC7B-2752-A78A353C4F76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8C90EAA7-FF35-BEEE-494D-A9066D7ED0E5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1DEA7FC-767E-B4DF-917B-CE928D5054F6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2E442-D034-977B-5165-B433732646C9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7F65077-B475-EFAF-6A3D-0CDC6EF1CA8F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D9CD73C-5CE8-5AB8-4ADC-BEC0A55A9D31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88F08E-2FD4-4889-84DE-CF62F89DE796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6D1A0C1-1E7F-114D-EBDD-556B4D8A63B7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11D0F1-B28A-430F-4C3B-9A0000F16CAB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Graphic 19">
              <a:extLst>
                <a:ext uri="{FF2B5EF4-FFF2-40B4-BE49-F238E27FC236}">
                  <a16:creationId xmlns:a16="http://schemas.microsoft.com/office/drawing/2014/main" id="{2074A694-8C22-B489-8783-C8B2F327A15D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76ED0FD-28A1-234C-EC30-8138511D9AE5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D376DA4-3554-BC78-B468-180204F03E68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0E9F3F9-3E32-EB6B-955E-9BF6758AE36A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274DB0-4647-AB8F-6C90-2D9E2FF022E4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523607-F44A-0BA0-1C50-39C80725BD45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37ED426-914C-50CA-D7C6-4343968D24B1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C77FB20-D563-4C6A-F231-D711C2C2E2AD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B6A8038-5B49-6D69-DC01-F81CB3406D67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8E22EB-4D30-CCEE-0948-491C1442FEBF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6AF64CC-A7F3-0FFD-5BC8-F3FE945D650B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84CFA6C-20CB-B1D1-EE76-29E0EC2010E2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49EFA2F-AF95-F95D-51A4-F430EDC9B3AA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2AEF2A-3D10-F18E-7753-B2198DFEF73C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08AB4C-1AEF-B9C3-0EA1-A83376320666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08672C3-EEED-F033-A3CD-E6DC34BDA275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C67529F-A059-075E-1340-FF742C045480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E28974-1C3F-238D-B9F5-26D1496288AF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9E01085-CC74-D8EB-4327-EFD68656CC20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A485FDF-7C18-0D72-EF0E-36737090AD24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DABB14B-621A-1DCB-CB99-DFB9CF2B68DE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0BF9837-4A04-A7EE-8A73-EBE4A5EBDC4C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024CEC-5C20-0D1E-4156-E610036ACDFB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8CDD2E9-C3E3-BCB2-EAB8-35F8AC46256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813AC35-B151-84EE-995F-0E4B35414F61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F891953-17E7-FEB7-57C4-554E832EEA53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70CB9E8-8D0B-33CB-D4D1-C22E67B571FB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3FAFB760-A8A1-EE0C-A14F-7C0E23C663FB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019E0E0-57BB-D876-1EB4-60700B761BB5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D6BF3C3-8D80-ED6A-52AE-25C7E9ABCEA6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7976B1-8448-EF22-2B2E-2174C87456CD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2C31599-F2A5-1959-E93C-5B2EE5A9C54F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5E2F0B0-338C-66D2-4E99-A20F89AEB685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19">
              <a:extLst>
                <a:ext uri="{FF2B5EF4-FFF2-40B4-BE49-F238E27FC236}">
                  <a16:creationId xmlns:a16="http://schemas.microsoft.com/office/drawing/2014/main" id="{5C173B2E-831A-BF34-5BCD-41466B5FD71E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EDD620B-0F94-C362-9BDB-085AA436672B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7A53B0E-C583-D35F-56EB-6FE061AE2091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E7AE529-9100-6B43-D181-14A3690134C1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8C4FEF9-E646-4BC4-7F5A-9F0258C28619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730659A4-10DD-B97D-0D53-92190788428E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94B88EE-0AA8-6B1A-C0A9-708D4705D9A0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E477390-14A7-CDDA-5419-AE8B643A5063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5D195C6-2E51-7E43-5847-60DC54FE2D19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6AD977AB-2632-9A67-E56F-8268351A4DDD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A917692-841F-ED90-C060-2553637F5DD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D662AFB-ABA0-5791-5237-18DCBADDE081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365FD27-B274-D1A9-68FD-6949BD25601D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9FD257C1-9493-BFD7-B753-7CE732D67991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848145-CBCD-877D-73C8-711DA430D105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BD55A8-2271-676B-DEE5-588310C9F1B6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30015D-45A9-E38C-2093-31880B55534D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BCB1C5-656E-5885-49DB-BA5C5B2A0150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7B0106F-F2AC-B679-FCC2-5BE17F04B323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EBEB892-5130-3BFD-0762-6FD1906B0154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8D9619-B82C-F3C4-D9D5-94ACCD92F1B4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85D079C-86B6-E7E8-32EB-6FFEBF7D258F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535C8ED-6274-7973-6E83-56A57253F1E4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9" name="Graphic 19">
            <a:extLst>
              <a:ext uri="{FF2B5EF4-FFF2-40B4-BE49-F238E27FC236}">
                <a16:creationId xmlns:a16="http://schemas.microsoft.com/office/drawing/2014/main" id="{EAA342DE-51D3-79F8-A8E4-25665369ACB9}"/>
              </a:ext>
            </a:extLst>
          </p:cNvPr>
          <p:cNvGrpSpPr/>
          <p:nvPr/>
        </p:nvGrpSpPr>
        <p:grpSpPr>
          <a:xfrm flipH="1">
            <a:off x="11108678" y="71177"/>
            <a:ext cx="989833" cy="1006249"/>
            <a:chOff x="3364163" y="169418"/>
            <a:chExt cx="989833" cy="1006249"/>
          </a:xfrm>
        </p:grpSpPr>
        <p:grpSp>
          <p:nvGrpSpPr>
            <p:cNvPr id="110" name="Graphic 19">
              <a:extLst>
                <a:ext uri="{FF2B5EF4-FFF2-40B4-BE49-F238E27FC236}">
                  <a16:creationId xmlns:a16="http://schemas.microsoft.com/office/drawing/2014/main" id="{2A72DF5E-EFC9-E09F-2B1E-9E142E965549}"/>
                </a:ext>
              </a:extLst>
            </p:cNvPr>
            <p:cNvGrpSpPr/>
            <p:nvPr/>
          </p:nvGrpSpPr>
          <p:grpSpPr>
            <a:xfrm>
              <a:off x="3364163" y="169758"/>
              <a:ext cx="988043" cy="1004383"/>
              <a:chOff x="3364163" y="169758"/>
              <a:chExt cx="988043" cy="1004383"/>
            </a:xfrm>
            <a:solidFill>
              <a:srgbClr val="000000"/>
            </a:solidFill>
          </p:grpSpPr>
          <p:grpSp>
            <p:nvGrpSpPr>
              <p:cNvPr id="174" name="Graphic 19">
                <a:extLst>
                  <a:ext uri="{FF2B5EF4-FFF2-40B4-BE49-F238E27FC236}">
                    <a16:creationId xmlns:a16="http://schemas.microsoft.com/office/drawing/2014/main" id="{4C3FEEB2-C008-4104-EDC2-31E505485173}"/>
                  </a:ext>
                </a:extLst>
              </p:cNvPr>
              <p:cNvGrpSpPr/>
              <p:nvPr/>
            </p:nvGrpSpPr>
            <p:grpSpPr>
              <a:xfrm>
                <a:off x="3452415" y="169758"/>
                <a:ext cx="811537" cy="1004383"/>
                <a:chOff x="3452415" y="169758"/>
                <a:chExt cx="811537" cy="1004383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80059800-7F24-54A4-CD2B-197705B09F50}"/>
                    </a:ext>
                  </a:extLst>
                </p:cNvPr>
                <p:cNvSpPr/>
                <p:nvPr/>
              </p:nvSpPr>
              <p:spPr>
                <a:xfrm>
                  <a:off x="345241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9312C502-32A0-D892-D95D-024C888F3A8F}"/>
                    </a:ext>
                  </a:extLst>
                </p:cNvPr>
                <p:cNvSpPr/>
                <p:nvPr/>
              </p:nvSpPr>
              <p:spPr>
                <a:xfrm>
                  <a:off x="3553857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2764A16B-82CE-FB31-123B-C86C55787BC1}"/>
                    </a:ext>
                  </a:extLst>
                </p:cNvPr>
                <p:cNvSpPr/>
                <p:nvPr/>
              </p:nvSpPr>
              <p:spPr>
                <a:xfrm>
                  <a:off x="3655305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8F2427FE-C827-905F-7ACD-9191FB4552B1}"/>
                    </a:ext>
                  </a:extLst>
                </p:cNvPr>
                <p:cNvSpPr/>
                <p:nvPr/>
              </p:nvSpPr>
              <p:spPr>
                <a:xfrm>
                  <a:off x="3756744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D6EF3BC1-5FE2-A0AC-4EEC-0B958192B1D4}"/>
                    </a:ext>
                  </a:extLst>
                </p:cNvPr>
                <p:cNvSpPr/>
                <p:nvPr/>
              </p:nvSpPr>
              <p:spPr>
                <a:xfrm>
                  <a:off x="385818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EC505007-D821-4878-F35E-8CB2687712E9}"/>
                    </a:ext>
                  </a:extLst>
                </p:cNvPr>
                <p:cNvSpPr/>
                <p:nvPr/>
              </p:nvSpPr>
              <p:spPr>
                <a:xfrm>
                  <a:off x="395962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6AE58D67-7755-736D-8307-DD346CF0D3BA}"/>
                    </a:ext>
                  </a:extLst>
                </p:cNvPr>
                <p:cNvSpPr/>
                <p:nvPr/>
              </p:nvSpPr>
              <p:spPr>
                <a:xfrm>
                  <a:off x="406107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68CA630C-024B-1DAC-8C57-1C7FB5C38076}"/>
                    </a:ext>
                  </a:extLst>
                </p:cNvPr>
                <p:cNvSpPr/>
                <p:nvPr/>
              </p:nvSpPr>
              <p:spPr>
                <a:xfrm>
                  <a:off x="4162513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E372419E-F48A-C876-C532-8B0C2FC205B3}"/>
                    </a:ext>
                  </a:extLst>
                </p:cNvPr>
                <p:cNvSpPr/>
                <p:nvPr/>
              </p:nvSpPr>
              <p:spPr>
                <a:xfrm>
                  <a:off x="4263952" y="169758"/>
                  <a:ext cx="11033" cy="1004383"/>
                </a:xfrm>
                <a:custGeom>
                  <a:avLst/>
                  <a:gdLst>
                    <a:gd name="connsiteX0" fmla="*/ -58 w 11033"/>
                    <a:gd name="connsiteY0" fmla="*/ -61 h 1004383"/>
                    <a:gd name="connsiteX1" fmla="*/ -58 w 11033"/>
                    <a:gd name="connsiteY1" fmla="*/ 1004323 h 1004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033" h="1004383">
                      <a:moveTo>
                        <a:pt x="-58" y="-61"/>
                      </a:moveTo>
                      <a:lnTo>
                        <a:pt x="-58" y="1004323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5" name="Graphic 19">
                <a:extLst>
                  <a:ext uri="{FF2B5EF4-FFF2-40B4-BE49-F238E27FC236}">
                    <a16:creationId xmlns:a16="http://schemas.microsoft.com/office/drawing/2014/main" id="{34CD7085-D77C-E169-20F9-194D07BC3EE3}"/>
                  </a:ext>
                </a:extLst>
              </p:cNvPr>
              <p:cNvGrpSpPr/>
              <p:nvPr/>
            </p:nvGrpSpPr>
            <p:grpSpPr>
              <a:xfrm>
                <a:off x="3364163" y="251125"/>
                <a:ext cx="988043" cy="833795"/>
                <a:chOff x="3364163" y="251125"/>
                <a:chExt cx="988043" cy="833795"/>
              </a:xfrm>
              <a:solidFill>
                <a:srgbClr val="000000"/>
              </a:solidFill>
            </p:grpSpPr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458D9B52-AB1A-D17B-005F-F78737522325}"/>
                    </a:ext>
                  </a:extLst>
                </p:cNvPr>
                <p:cNvSpPr/>
                <p:nvPr/>
              </p:nvSpPr>
              <p:spPr>
                <a:xfrm>
                  <a:off x="3364163" y="251125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B7020D23-FC6E-3FB1-D089-FA0B0DC7202D}"/>
                    </a:ext>
                  </a:extLst>
                </p:cNvPr>
                <p:cNvSpPr/>
                <p:nvPr/>
              </p:nvSpPr>
              <p:spPr>
                <a:xfrm>
                  <a:off x="3364163" y="35534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429E1775-9E60-D7EA-482B-599AF0BCB730}"/>
                    </a:ext>
                  </a:extLst>
                </p:cNvPr>
                <p:cNvSpPr/>
                <p:nvPr/>
              </p:nvSpPr>
              <p:spPr>
                <a:xfrm>
                  <a:off x="3364163" y="45956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B80DB426-3AA1-23F5-ADA9-73D82D344E52}"/>
                    </a:ext>
                  </a:extLst>
                </p:cNvPr>
                <p:cNvSpPr/>
                <p:nvPr/>
              </p:nvSpPr>
              <p:spPr>
                <a:xfrm>
                  <a:off x="3364163" y="56379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A9619B66-9586-D493-118D-0D7E8B4101B7}"/>
                    </a:ext>
                  </a:extLst>
                </p:cNvPr>
                <p:cNvSpPr/>
                <p:nvPr/>
              </p:nvSpPr>
              <p:spPr>
                <a:xfrm>
                  <a:off x="3364163" y="668018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40CD04D-661F-D563-0F88-10C01494129D}"/>
                    </a:ext>
                  </a:extLst>
                </p:cNvPr>
                <p:cNvSpPr/>
                <p:nvPr/>
              </p:nvSpPr>
              <p:spPr>
                <a:xfrm>
                  <a:off x="3364163" y="77224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9F5162FC-109F-5963-7860-D6F8FB5E02E7}"/>
                    </a:ext>
                  </a:extLst>
                </p:cNvPr>
                <p:cNvSpPr/>
                <p:nvPr/>
              </p:nvSpPr>
              <p:spPr>
                <a:xfrm>
                  <a:off x="3364163" y="87646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6B09F70F-1457-252A-9C29-727AC16E267C}"/>
                    </a:ext>
                  </a:extLst>
                </p:cNvPr>
                <p:cNvSpPr/>
                <p:nvPr/>
              </p:nvSpPr>
              <p:spPr>
                <a:xfrm>
                  <a:off x="3364163" y="980689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B6EB162C-4DA0-F35B-CEE3-54F7F11AE2DC}"/>
                    </a:ext>
                  </a:extLst>
                </p:cNvPr>
                <p:cNvSpPr/>
                <p:nvPr/>
              </p:nvSpPr>
              <p:spPr>
                <a:xfrm>
                  <a:off x="3364163" y="1084920"/>
                  <a:ext cx="988043" cy="11044"/>
                </a:xfrm>
                <a:custGeom>
                  <a:avLst/>
                  <a:gdLst>
                    <a:gd name="connsiteX0" fmla="*/ 987986 w 988043"/>
                    <a:gd name="connsiteY0" fmla="*/ -61 h 11044"/>
                    <a:gd name="connsiteX1" fmla="*/ -58 w 988043"/>
                    <a:gd name="connsiteY1" fmla="*/ -61 h 1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88043" h="11044">
                      <a:moveTo>
                        <a:pt x="987986" y="-61"/>
                      </a:moveTo>
                      <a:lnTo>
                        <a:pt x="-58" y="-61"/>
                      </a:lnTo>
                    </a:path>
                  </a:pathLst>
                </a:custGeom>
                <a:solidFill>
                  <a:srgbClr val="000000"/>
                </a:solidFill>
                <a:ln w="10973" cap="rnd">
                  <a:solidFill>
                    <a:srgbClr val="F9F9F9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2885AE5-A29C-8C11-80A9-4FFE3C402F07}"/>
                </a:ext>
              </a:extLst>
            </p:cNvPr>
            <p:cNvSpPr/>
            <p:nvPr/>
          </p:nvSpPr>
          <p:spPr>
            <a:xfrm>
              <a:off x="3655305" y="459568"/>
              <a:ext cx="405769" cy="416896"/>
            </a:xfrm>
            <a:custGeom>
              <a:avLst/>
              <a:gdLst>
                <a:gd name="connsiteX0" fmla="*/ -58 w 405769"/>
                <a:gd name="connsiteY0" fmla="*/ -61 h 416896"/>
                <a:gd name="connsiteX1" fmla="*/ 405712 w 405769"/>
                <a:gd name="connsiteY1" fmla="*/ -61 h 416896"/>
                <a:gd name="connsiteX2" fmla="*/ 405712 w 405769"/>
                <a:gd name="connsiteY2" fmla="*/ 416836 h 416896"/>
                <a:gd name="connsiteX3" fmla="*/ -58 w 405769"/>
                <a:gd name="connsiteY3" fmla="*/ 416836 h 41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769" h="416896">
                  <a:moveTo>
                    <a:pt x="-58" y="-61"/>
                  </a:moveTo>
                  <a:lnTo>
                    <a:pt x="405712" y="-61"/>
                  </a:lnTo>
                  <a:lnTo>
                    <a:pt x="405712" y="416836"/>
                  </a:lnTo>
                  <a:lnTo>
                    <a:pt x="-58" y="416836"/>
                  </a:lnTo>
                  <a:close/>
                </a:path>
              </a:pathLst>
            </a:custGeom>
            <a:solidFill>
              <a:srgbClr val="FFFFFF"/>
            </a:solidFill>
            <a:ln w="10973" cap="rnd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CFF7CA-D18C-998C-4C90-CA08DC200683}"/>
                </a:ext>
              </a:extLst>
            </p:cNvPr>
            <p:cNvSpPr/>
            <p:nvPr/>
          </p:nvSpPr>
          <p:spPr>
            <a:xfrm>
              <a:off x="3756744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F16523D-1AAA-75A0-457E-CA715164681D}"/>
                </a:ext>
              </a:extLst>
            </p:cNvPr>
            <p:cNvSpPr/>
            <p:nvPr/>
          </p:nvSpPr>
          <p:spPr>
            <a:xfrm>
              <a:off x="385818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E502DE2-EF8F-075F-41E2-0ECBBCCF56FF}"/>
                </a:ext>
              </a:extLst>
            </p:cNvPr>
            <p:cNvSpPr/>
            <p:nvPr/>
          </p:nvSpPr>
          <p:spPr>
            <a:xfrm>
              <a:off x="3959623" y="459568"/>
              <a:ext cx="11033" cy="416901"/>
            </a:xfrm>
            <a:custGeom>
              <a:avLst/>
              <a:gdLst>
                <a:gd name="connsiteX0" fmla="*/ -58 w 11033"/>
                <a:gd name="connsiteY0" fmla="*/ -61 h 416901"/>
                <a:gd name="connsiteX1" fmla="*/ -58 w 11033"/>
                <a:gd name="connsiteY1" fmla="*/ 416841 h 416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33" h="416901">
                  <a:moveTo>
                    <a:pt x="-58" y="-61"/>
                  </a:moveTo>
                  <a:lnTo>
                    <a:pt x="-58" y="41684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D66FD4-4A1F-637E-6D6F-B5349B5E7ADE}"/>
                </a:ext>
              </a:extLst>
            </p:cNvPr>
            <p:cNvSpPr/>
            <p:nvPr/>
          </p:nvSpPr>
          <p:spPr>
            <a:xfrm>
              <a:off x="3655305" y="56379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735CF11-D409-24B9-3C81-35FA70B9F29E}"/>
                </a:ext>
              </a:extLst>
            </p:cNvPr>
            <p:cNvSpPr/>
            <p:nvPr/>
          </p:nvSpPr>
          <p:spPr>
            <a:xfrm>
              <a:off x="3655305" y="668018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62B0613-B9FE-7DD8-B3C4-07FDBA5A2828}"/>
                </a:ext>
              </a:extLst>
            </p:cNvPr>
            <p:cNvSpPr/>
            <p:nvPr/>
          </p:nvSpPr>
          <p:spPr>
            <a:xfrm>
              <a:off x="3655305" y="772249"/>
              <a:ext cx="405768" cy="11044"/>
            </a:xfrm>
            <a:custGeom>
              <a:avLst/>
              <a:gdLst>
                <a:gd name="connsiteX0" fmla="*/ -58 w 405768"/>
                <a:gd name="connsiteY0" fmla="*/ -61 h 11044"/>
                <a:gd name="connsiteX1" fmla="*/ 405711 w 405768"/>
                <a:gd name="connsiteY1" fmla="*/ -61 h 1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5768" h="11044">
                  <a:moveTo>
                    <a:pt x="-58" y="-61"/>
                  </a:moveTo>
                  <a:lnTo>
                    <a:pt x="405711" y="-61"/>
                  </a:lnTo>
                </a:path>
              </a:pathLst>
            </a:custGeom>
            <a:solidFill>
              <a:srgbClr val="FFFFFF"/>
            </a:solidFill>
            <a:ln w="10973" cap="rnd">
              <a:solidFill>
                <a:srgbClr val="11376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8" name="Graphic 19">
              <a:extLst>
                <a:ext uri="{FF2B5EF4-FFF2-40B4-BE49-F238E27FC236}">
                  <a16:creationId xmlns:a16="http://schemas.microsoft.com/office/drawing/2014/main" id="{37191B17-9A17-4F8A-931C-BD4E89DAF487}"/>
                </a:ext>
              </a:extLst>
            </p:cNvPr>
            <p:cNvGrpSpPr/>
            <p:nvPr/>
          </p:nvGrpSpPr>
          <p:grpSpPr>
            <a:xfrm>
              <a:off x="3844568" y="169418"/>
              <a:ext cx="509428" cy="1006249"/>
              <a:chOff x="3844568" y="169418"/>
              <a:chExt cx="509428" cy="1006249"/>
            </a:xfrm>
            <a:noFill/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074A8B1-6270-145D-2FAE-411B96107A89}"/>
                  </a:ext>
                </a:extLst>
              </p:cNvPr>
              <p:cNvSpPr/>
              <p:nvPr/>
            </p:nvSpPr>
            <p:spPr>
              <a:xfrm>
                <a:off x="3962613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1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97" y="221888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47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4B4C00F-651A-E218-F7F0-AF884F48780B}"/>
                  </a:ext>
                </a:extLst>
              </p:cNvPr>
              <p:cNvSpPr/>
              <p:nvPr/>
            </p:nvSpPr>
            <p:spPr>
              <a:xfrm>
                <a:off x="3958812" y="169418"/>
                <a:ext cx="391374" cy="1006249"/>
              </a:xfrm>
              <a:custGeom>
                <a:avLst/>
                <a:gdLst>
                  <a:gd name="connsiteX0" fmla="*/ 216949 w 391374"/>
                  <a:gd name="connsiteY0" fmla="*/ -60 h 1006249"/>
                  <a:gd name="connsiteX1" fmla="*/ 270319 w 391374"/>
                  <a:gd name="connsiteY1" fmla="*/ 177681 h 1006249"/>
                  <a:gd name="connsiteX2" fmla="*/ 270319 w 391374"/>
                  <a:gd name="connsiteY2" fmla="*/ 177681 h 1006249"/>
                  <a:gd name="connsiteX3" fmla="*/ 262485 w 391374"/>
                  <a:gd name="connsiteY3" fmla="*/ 310986 h 1006249"/>
                  <a:gd name="connsiteX4" fmla="*/ 262485 w 391374"/>
                  <a:gd name="connsiteY4" fmla="*/ 310986 h 1006249"/>
                  <a:gd name="connsiteX5" fmla="*/ 390556 w 391374"/>
                  <a:gd name="connsiteY5" fmla="*/ 502349 h 1006249"/>
                  <a:gd name="connsiteX6" fmla="*/ 390556 w 391374"/>
                  <a:gd name="connsiteY6" fmla="*/ 502349 h 1006249"/>
                  <a:gd name="connsiteX7" fmla="*/ 332217 w 391374"/>
                  <a:gd name="connsiteY7" fmla="*/ 588348 h 1006249"/>
                  <a:gd name="connsiteX8" fmla="*/ 332217 w 391374"/>
                  <a:gd name="connsiteY8" fmla="*/ 588348 h 1006249"/>
                  <a:gd name="connsiteX9" fmla="*/ 357657 w 391374"/>
                  <a:gd name="connsiteY9" fmla="*/ 638755 h 1006249"/>
                  <a:gd name="connsiteX10" fmla="*/ 357657 w 391374"/>
                  <a:gd name="connsiteY10" fmla="*/ 638755 h 1006249"/>
                  <a:gd name="connsiteX11" fmla="*/ 330796 w 391374"/>
                  <a:gd name="connsiteY11" fmla="*/ 678653 h 1006249"/>
                  <a:gd name="connsiteX12" fmla="*/ 330796 w 391374"/>
                  <a:gd name="connsiteY12" fmla="*/ 678653 h 1006249"/>
                  <a:gd name="connsiteX13" fmla="*/ 339335 w 391374"/>
                  <a:gd name="connsiteY13" fmla="*/ 720936 h 1006249"/>
                  <a:gd name="connsiteX14" fmla="*/ 339335 w 391374"/>
                  <a:gd name="connsiteY14" fmla="*/ 720936 h 1006249"/>
                  <a:gd name="connsiteX15" fmla="*/ 306601 w 391374"/>
                  <a:gd name="connsiteY15" fmla="*/ 748171 h 1006249"/>
                  <a:gd name="connsiteX16" fmla="*/ 306601 w 391374"/>
                  <a:gd name="connsiteY16" fmla="*/ 748171 h 1006249"/>
                  <a:gd name="connsiteX17" fmla="*/ 303042 w 391374"/>
                  <a:gd name="connsiteY17" fmla="*/ 814116 h 1006249"/>
                  <a:gd name="connsiteX18" fmla="*/ 303042 w 391374"/>
                  <a:gd name="connsiteY18" fmla="*/ 814116 h 1006249"/>
                  <a:gd name="connsiteX19" fmla="*/ 236164 w 391374"/>
                  <a:gd name="connsiteY19" fmla="*/ 897251 h 1006249"/>
                  <a:gd name="connsiteX20" fmla="*/ 236164 w 391374"/>
                  <a:gd name="connsiteY20" fmla="*/ 897251 h 1006249"/>
                  <a:gd name="connsiteX21" fmla="*/ 135836 w 391374"/>
                  <a:gd name="connsiteY21" fmla="*/ 910868 h 1006249"/>
                  <a:gd name="connsiteX22" fmla="*/ 135825 w 391374"/>
                  <a:gd name="connsiteY22" fmla="*/ 910868 h 1006249"/>
                  <a:gd name="connsiteX23" fmla="*/ -58 w 391374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4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1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23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05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35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F7F8F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0632B2A-5245-6147-7F88-2FC640155DD8}"/>
                  </a:ext>
                </a:extLst>
              </p:cNvPr>
              <p:cNvSpPr/>
              <p:nvPr/>
            </p:nvSpPr>
            <p:spPr>
              <a:xfrm>
                <a:off x="395500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6" y="221889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71"/>
                    </a:lnTo>
                    <a:cubicBezTo>
                      <a:pt x="296663" y="759535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FF2F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CB7ECA1-C13B-0711-5FAE-D08895581236}"/>
                  </a:ext>
                </a:extLst>
              </p:cNvPr>
              <p:cNvSpPr/>
              <p:nvPr/>
            </p:nvSpPr>
            <p:spPr>
              <a:xfrm>
                <a:off x="395118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46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75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7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46" y="720936"/>
                    </a:lnTo>
                    <a:cubicBezTo>
                      <a:pt x="331964" y="748071"/>
                      <a:pt x="312462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75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7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5C742A-27E1-5864-81AC-E6C628C2D717}"/>
                  </a:ext>
                </a:extLst>
              </p:cNvPr>
              <p:cNvSpPr/>
              <p:nvPr/>
            </p:nvSpPr>
            <p:spPr>
              <a:xfrm>
                <a:off x="3947386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71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87" y="221889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E0E5E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4A327B80-2530-BE0B-052E-C0F5E9F89360}"/>
                  </a:ext>
                </a:extLst>
              </p:cNvPr>
              <p:cNvSpPr/>
              <p:nvPr/>
            </p:nvSpPr>
            <p:spPr>
              <a:xfrm>
                <a:off x="394357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3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36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71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3"/>
                    </a:lnTo>
                    <a:cubicBezTo>
                      <a:pt x="275498" y="221889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36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12" y="748171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8DEE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12CAB-0EEC-2597-58F9-8A6D7F5A5B79}"/>
                  </a:ext>
                </a:extLst>
              </p:cNvPr>
              <p:cNvSpPr/>
              <p:nvPr/>
            </p:nvSpPr>
            <p:spPr>
              <a:xfrm>
                <a:off x="3939773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4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86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71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89"/>
                      <a:pt x="265108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11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71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D0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558ED78-A53B-28DD-7BB5-81316003B28A}"/>
                  </a:ext>
                </a:extLst>
              </p:cNvPr>
              <p:cNvSpPr/>
              <p:nvPr/>
            </p:nvSpPr>
            <p:spPr>
              <a:xfrm>
                <a:off x="393596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6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31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9D1D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BD9BC67-2394-7573-62B6-262C6F8F4C33}"/>
                  </a:ext>
                </a:extLst>
              </p:cNvPr>
              <p:cNvSpPr/>
              <p:nvPr/>
            </p:nvSpPr>
            <p:spPr>
              <a:xfrm>
                <a:off x="393214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53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7" y="221890"/>
                      <a:pt x="265119" y="266549"/>
                      <a:pt x="262497" y="310986"/>
                    </a:cubicBezTo>
                    <a:lnTo>
                      <a:pt x="262497" y="310986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807" y="678653"/>
                    </a:lnTo>
                    <a:cubicBezTo>
                      <a:pt x="330322" y="683758"/>
                      <a:pt x="345758" y="697331"/>
                      <a:pt x="339346" y="720936"/>
                    </a:cubicBezTo>
                    <a:lnTo>
                      <a:pt x="339335" y="720947"/>
                    </a:lnTo>
                    <a:cubicBezTo>
                      <a:pt x="331964" y="748071"/>
                      <a:pt x="312451" y="741490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C1CBD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0F862058-7B83-FE72-439B-959485A68CD1}"/>
                  </a:ext>
                </a:extLst>
              </p:cNvPr>
              <p:cNvSpPr/>
              <p:nvPr/>
            </p:nvSpPr>
            <p:spPr>
              <a:xfrm>
                <a:off x="3928347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85 w 391383"/>
                  <a:gd name="connsiteY3" fmla="*/ 310986 h 1006249"/>
                  <a:gd name="connsiteX4" fmla="*/ 262485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42 w 391383"/>
                  <a:gd name="connsiteY17" fmla="*/ 814116 h 1006249"/>
                  <a:gd name="connsiteX18" fmla="*/ 303042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36 w 391383"/>
                  <a:gd name="connsiteY21" fmla="*/ 910868 h 1006249"/>
                  <a:gd name="connsiteX22" fmla="*/ 135825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87" y="221890"/>
                      <a:pt x="265119" y="266549"/>
                      <a:pt x="262485" y="310986"/>
                    </a:cubicBezTo>
                    <a:lnTo>
                      <a:pt x="262485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22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9C4D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CAF288-B3F6-160D-D6ED-DD954D0C9C78}"/>
                  </a:ext>
                </a:extLst>
              </p:cNvPr>
              <p:cNvSpPr/>
              <p:nvPr/>
            </p:nvSpPr>
            <p:spPr>
              <a:xfrm>
                <a:off x="3924535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4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86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4"/>
                    </a:lnTo>
                    <a:cubicBezTo>
                      <a:pt x="275498" y="221890"/>
                      <a:pt x="265119" y="266549"/>
                      <a:pt x="262496" y="310986"/>
                    </a:cubicBezTo>
                    <a:lnTo>
                      <a:pt x="262496" y="310986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94" y="619922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B1BEC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7E3221AE-3490-91DB-A79B-EF6BB22EDD77}"/>
                  </a:ext>
                </a:extLst>
              </p:cNvPr>
              <p:cNvSpPr/>
              <p:nvPr/>
            </p:nvSpPr>
            <p:spPr>
              <a:xfrm>
                <a:off x="3920734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5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48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53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64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6" y="221890"/>
                      <a:pt x="265108" y="266549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AB7C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87453AA-E182-B262-A6DB-05755C227302}"/>
                  </a:ext>
                </a:extLst>
              </p:cNvPr>
              <p:cNvSpPr/>
              <p:nvPr/>
            </p:nvSpPr>
            <p:spPr>
              <a:xfrm>
                <a:off x="3916922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48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48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490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A2B1C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5BE7733-310C-6FBF-F61B-C43058CEBD31}"/>
                  </a:ext>
                </a:extLst>
              </p:cNvPr>
              <p:cNvSpPr/>
              <p:nvPr/>
            </p:nvSpPr>
            <p:spPr>
              <a:xfrm>
                <a:off x="3913110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5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53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12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98" y="221890"/>
                      <a:pt x="265119" y="266549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807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12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AAAB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E162F0D2-1C10-3986-85B9-26044E12430C}"/>
                  </a:ext>
                </a:extLst>
              </p:cNvPr>
              <p:cNvSpPr/>
              <p:nvPr/>
            </p:nvSpPr>
            <p:spPr>
              <a:xfrm>
                <a:off x="3909309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5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53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5"/>
                    </a:lnTo>
                    <a:cubicBezTo>
                      <a:pt x="275487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53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93A4B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4BF51742-89E6-E88F-3C81-720E487BB57B}"/>
                  </a:ext>
                </a:extLst>
              </p:cNvPr>
              <p:cNvSpPr/>
              <p:nvPr/>
            </p:nvSpPr>
            <p:spPr>
              <a:xfrm>
                <a:off x="3905497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B9D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57868DA-9DB7-0E88-6BF1-8DBE5E6FF790}"/>
                  </a:ext>
                </a:extLst>
              </p:cNvPr>
              <p:cNvSpPr/>
              <p:nvPr/>
            </p:nvSpPr>
            <p:spPr>
              <a:xfrm>
                <a:off x="3901695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19 w 391372"/>
                  <a:gd name="connsiteY1" fmla="*/ 177681 h 1006249"/>
                  <a:gd name="connsiteX2" fmla="*/ 270319 w 391372"/>
                  <a:gd name="connsiteY2" fmla="*/ 177686 h 1006249"/>
                  <a:gd name="connsiteX3" fmla="*/ 262486 w 391372"/>
                  <a:gd name="connsiteY3" fmla="*/ 310986 h 1006249"/>
                  <a:gd name="connsiteX4" fmla="*/ 262486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35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6" y="221892"/>
                      <a:pt x="265108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52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8397A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B4BEEB9-FE78-6244-D451-1F900ACF0B3A}"/>
                  </a:ext>
                </a:extLst>
              </p:cNvPr>
              <p:cNvSpPr/>
              <p:nvPr/>
            </p:nvSpPr>
            <p:spPr>
              <a:xfrm>
                <a:off x="3897883" y="169418"/>
                <a:ext cx="391383" cy="1006249"/>
              </a:xfrm>
              <a:custGeom>
                <a:avLst/>
                <a:gdLst>
                  <a:gd name="connsiteX0" fmla="*/ 216949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7 w 391383"/>
                  <a:gd name="connsiteY3" fmla="*/ 310986 h 1006249"/>
                  <a:gd name="connsiteX4" fmla="*/ 262485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57 w 391383"/>
                  <a:gd name="connsiteY9" fmla="*/ 638755 h 1006249"/>
                  <a:gd name="connsiteX10" fmla="*/ 357657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01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87" y="221892"/>
                      <a:pt x="265119" y="266560"/>
                      <a:pt x="262497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37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B90A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5D9AEAE-752A-2A2B-99FF-A2AFCBF98E56}"/>
                  </a:ext>
                </a:extLst>
              </p:cNvPr>
              <p:cNvSpPr/>
              <p:nvPr/>
            </p:nvSpPr>
            <p:spPr>
              <a:xfrm>
                <a:off x="3894071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6 h 1006249"/>
                  <a:gd name="connsiteX3" fmla="*/ 262496 w 391383"/>
                  <a:gd name="connsiteY3" fmla="*/ 310986 h 1006249"/>
                  <a:gd name="connsiteX4" fmla="*/ 262496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5" y="116209"/>
                      <a:pt x="270319" y="177681"/>
                    </a:cubicBezTo>
                    <a:lnTo>
                      <a:pt x="270319" y="177686"/>
                    </a:lnTo>
                    <a:cubicBezTo>
                      <a:pt x="275498" y="221892"/>
                      <a:pt x="265119" y="266560"/>
                      <a:pt x="262496" y="310986"/>
                    </a:cubicBezTo>
                    <a:lnTo>
                      <a:pt x="26249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748AA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DE383A0-C748-141D-8A96-99C447AC75D6}"/>
                  </a:ext>
                </a:extLst>
              </p:cNvPr>
              <p:cNvSpPr/>
              <p:nvPr/>
            </p:nvSpPr>
            <p:spPr>
              <a:xfrm>
                <a:off x="3890270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6" y="221892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34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C83A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61FAF2B-5902-F36C-E56A-446104E2C51F}"/>
                  </a:ext>
                </a:extLst>
              </p:cNvPr>
              <p:cNvSpPr/>
              <p:nvPr/>
            </p:nvSpPr>
            <p:spPr>
              <a:xfrm>
                <a:off x="388645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7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647D9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A7A6535-5A82-6C78-2921-69F13FD3ADF5}"/>
                  </a:ext>
                </a:extLst>
              </p:cNvPr>
              <p:cNvSpPr/>
              <p:nvPr/>
            </p:nvSpPr>
            <p:spPr>
              <a:xfrm>
                <a:off x="3882657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7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601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08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76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47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D76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01AD6DC-72C1-30B7-FF3B-E03842F1CD26}"/>
                  </a:ext>
                </a:extLst>
              </p:cNvPr>
              <p:cNvSpPr/>
              <p:nvPr/>
            </p:nvSpPr>
            <p:spPr>
              <a:xfrm>
                <a:off x="3878844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7 h 1006249"/>
                  <a:gd name="connsiteX3" fmla="*/ 262497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7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76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5570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EEB8CE07-AD6C-DC47-21F7-92E10FC90159}"/>
                  </a:ext>
                </a:extLst>
              </p:cNvPr>
              <p:cNvSpPr/>
              <p:nvPr/>
            </p:nvSpPr>
            <p:spPr>
              <a:xfrm>
                <a:off x="3875032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98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D698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EEE639B-8971-6751-2988-8D37F86F06C5}"/>
                  </a:ext>
                </a:extLst>
              </p:cNvPr>
              <p:cNvSpPr/>
              <p:nvPr/>
            </p:nvSpPr>
            <p:spPr>
              <a:xfrm>
                <a:off x="3871231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3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58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456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796708-BDAE-4793-FB27-1F4BB205473D}"/>
                  </a:ext>
                </a:extLst>
              </p:cNvPr>
              <p:cNvSpPr/>
              <p:nvPr/>
            </p:nvSpPr>
            <p:spPr>
              <a:xfrm>
                <a:off x="3867419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8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17 w 391383"/>
                  <a:gd name="connsiteY7" fmla="*/ 588348 h 1006249"/>
                  <a:gd name="connsiteX8" fmla="*/ 332217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64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24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7" y="221893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58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E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87A4948-278D-C66B-A249-E2415E0D5A8E}"/>
                  </a:ext>
                </a:extLst>
              </p:cNvPr>
              <p:cNvSpPr/>
              <p:nvPr/>
            </p:nvSpPr>
            <p:spPr>
              <a:xfrm>
                <a:off x="3863618" y="169418"/>
                <a:ext cx="391372" cy="1006249"/>
              </a:xfrm>
              <a:custGeom>
                <a:avLst/>
                <a:gdLst>
                  <a:gd name="connsiteX0" fmla="*/ 216949 w 391372"/>
                  <a:gd name="connsiteY0" fmla="*/ -60 h 1006249"/>
                  <a:gd name="connsiteX1" fmla="*/ 270308 w 391372"/>
                  <a:gd name="connsiteY1" fmla="*/ 177681 h 1006249"/>
                  <a:gd name="connsiteX2" fmla="*/ 270319 w 391372"/>
                  <a:gd name="connsiteY2" fmla="*/ 177688 h 1006249"/>
                  <a:gd name="connsiteX3" fmla="*/ 262485 w 391372"/>
                  <a:gd name="connsiteY3" fmla="*/ 310986 h 1006249"/>
                  <a:gd name="connsiteX4" fmla="*/ 262485 w 391372"/>
                  <a:gd name="connsiteY4" fmla="*/ 310997 h 1006249"/>
                  <a:gd name="connsiteX5" fmla="*/ 390556 w 391372"/>
                  <a:gd name="connsiteY5" fmla="*/ 502349 h 1006249"/>
                  <a:gd name="connsiteX6" fmla="*/ 390556 w 391372"/>
                  <a:gd name="connsiteY6" fmla="*/ 502349 h 1006249"/>
                  <a:gd name="connsiteX7" fmla="*/ 332217 w 391372"/>
                  <a:gd name="connsiteY7" fmla="*/ 588348 h 1006249"/>
                  <a:gd name="connsiteX8" fmla="*/ 332217 w 391372"/>
                  <a:gd name="connsiteY8" fmla="*/ 588359 h 1006249"/>
                  <a:gd name="connsiteX9" fmla="*/ 357657 w 391372"/>
                  <a:gd name="connsiteY9" fmla="*/ 638755 h 1006249"/>
                  <a:gd name="connsiteX10" fmla="*/ 357657 w 391372"/>
                  <a:gd name="connsiteY10" fmla="*/ 638755 h 1006249"/>
                  <a:gd name="connsiteX11" fmla="*/ 330796 w 391372"/>
                  <a:gd name="connsiteY11" fmla="*/ 678653 h 1006249"/>
                  <a:gd name="connsiteX12" fmla="*/ 330796 w 391372"/>
                  <a:gd name="connsiteY12" fmla="*/ 678664 h 1006249"/>
                  <a:gd name="connsiteX13" fmla="*/ 339335 w 391372"/>
                  <a:gd name="connsiteY13" fmla="*/ 720936 h 1006249"/>
                  <a:gd name="connsiteX14" fmla="*/ 339324 w 391372"/>
                  <a:gd name="connsiteY14" fmla="*/ 720947 h 1006249"/>
                  <a:gd name="connsiteX15" fmla="*/ 306601 w 391372"/>
                  <a:gd name="connsiteY15" fmla="*/ 748171 h 1006249"/>
                  <a:gd name="connsiteX16" fmla="*/ 306590 w 391372"/>
                  <a:gd name="connsiteY16" fmla="*/ 748182 h 1006249"/>
                  <a:gd name="connsiteX17" fmla="*/ 303042 w 391372"/>
                  <a:gd name="connsiteY17" fmla="*/ 814116 h 1006249"/>
                  <a:gd name="connsiteX18" fmla="*/ 303042 w 391372"/>
                  <a:gd name="connsiteY18" fmla="*/ 814116 h 1006249"/>
                  <a:gd name="connsiteX19" fmla="*/ 236164 w 391372"/>
                  <a:gd name="connsiteY19" fmla="*/ 897251 h 1006249"/>
                  <a:gd name="connsiteX20" fmla="*/ 236153 w 391372"/>
                  <a:gd name="connsiteY20" fmla="*/ 897251 h 1006249"/>
                  <a:gd name="connsiteX21" fmla="*/ 135836 w 391372"/>
                  <a:gd name="connsiteY21" fmla="*/ 910868 h 1006249"/>
                  <a:gd name="connsiteX22" fmla="*/ 135825 w 391372"/>
                  <a:gd name="connsiteY22" fmla="*/ 910868 h 1006249"/>
                  <a:gd name="connsiteX23" fmla="*/ -58 w 391372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72" h="1006249">
                    <a:moveTo>
                      <a:pt x="216949" y="-60"/>
                    </a:moveTo>
                    <a:cubicBezTo>
                      <a:pt x="216949" y="-60"/>
                      <a:pt x="263124" y="116209"/>
                      <a:pt x="270308" y="177681"/>
                    </a:cubicBezTo>
                    <a:lnTo>
                      <a:pt x="270319" y="177688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34" y="364478"/>
                      <a:pt x="372597" y="413587"/>
                      <a:pt x="390556" y="502349"/>
                    </a:cubicBezTo>
                    <a:lnTo>
                      <a:pt x="390556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22" y="683769"/>
                      <a:pt x="345747" y="697342"/>
                      <a:pt x="339335" y="720936"/>
                    </a:cubicBezTo>
                    <a:lnTo>
                      <a:pt x="339324" y="720947"/>
                    </a:lnTo>
                    <a:cubicBezTo>
                      <a:pt x="331942" y="748071"/>
                      <a:pt x="312451" y="741501"/>
                      <a:pt x="306601" y="748171"/>
                    </a:cubicBezTo>
                    <a:lnTo>
                      <a:pt x="306590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0993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36567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EB0565F-0DD1-4BDA-B6EB-20B22FCBB239}"/>
                  </a:ext>
                </a:extLst>
              </p:cNvPr>
              <p:cNvSpPr/>
              <p:nvPr/>
            </p:nvSpPr>
            <p:spPr>
              <a:xfrm>
                <a:off x="3859806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8 h 1006249"/>
                  <a:gd name="connsiteX3" fmla="*/ 262486 w 391381"/>
                  <a:gd name="connsiteY3" fmla="*/ 310986 h 1006249"/>
                  <a:gd name="connsiteX4" fmla="*/ 262486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8"/>
                    </a:lnTo>
                    <a:cubicBezTo>
                      <a:pt x="275486" y="221894"/>
                      <a:pt x="265119" y="266560"/>
                      <a:pt x="262486" y="310986"/>
                    </a:cubicBezTo>
                    <a:lnTo>
                      <a:pt x="262486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53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E4F7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FFCEBBAE-0A4A-8694-43A6-4084AA39344C}"/>
                  </a:ext>
                </a:extLst>
              </p:cNvPr>
              <p:cNvSpPr/>
              <p:nvPr/>
            </p:nvSpPr>
            <p:spPr>
              <a:xfrm>
                <a:off x="3855994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19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7 w 391383"/>
                  <a:gd name="connsiteY5" fmla="*/ 502349 h 1006249"/>
                  <a:gd name="connsiteX6" fmla="*/ 390567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796 w 391383"/>
                  <a:gd name="connsiteY11" fmla="*/ 678653 h 1006249"/>
                  <a:gd name="connsiteX12" fmla="*/ 330796 w 391383"/>
                  <a:gd name="connsiteY12" fmla="*/ 678664 h 1006249"/>
                  <a:gd name="connsiteX13" fmla="*/ 339335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97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96" y="544000"/>
                      <a:pt x="334443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27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F6C5D0D-7314-1D20-DA23-39B58DC553F2}"/>
                  </a:ext>
                </a:extLst>
              </p:cNvPr>
              <p:cNvSpPr/>
              <p:nvPr/>
            </p:nvSpPr>
            <p:spPr>
              <a:xfrm>
                <a:off x="3852192" y="169418"/>
                <a:ext cx="391381" cy="1006249"/>
              </a:xfrm>
              <a:custGeom>
                <a:avLst/>
                <a:gdLst>
                  <a:gd name="connsiteX0" fmla="*/ 216949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85 w 391381"/>
                  <a:gd name="connsiteY3" fmla="*/ 310986 h 1006249"/>
                  <a:gd name="connsiteX4" fmla="*/ 262485 w 391381"/>
                  <a:gd name="connsiteY4" fmla="*/ 310997 h 1006249"/>
                  <a:gd name="connsiteX5" fmla="*/ 390556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57 w 391381"/>
                  <a:gd name="connsiteY9" fmla="*/ 638755 h 1006249"/>
                  <a:gd name="connsiteX10" fmla="*/ 357657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01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42 w 391381"/>
                  <a:gd name="connsiteY17" fmla="*/ 814116 h 1006249"/>
                  <a:gd name="connsiteX18" fmla="*/ 303042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53 w 391381"/>
                  <a:gd name="connsiteY20" fmla="*/ 897251 h 1006249"/>
                  <a:gd name="connsiteX21" fmla="*/ 135836 w 391381"/>
                  <a:gd name="connsiteY21" fmla="*/ 910868 h 1006249"/>
                  <a:gd name="connsiteX22" fmla="*/ 135825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49" y="-60"/>
                    </a:moveTo>
                    <a:cubicBezTo>
                      <a:pt x="216949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7" y="221894"/>
                      <a:pt x="265108" y="266560"/>
                      <a:pt x="262485" y="310986"/>
                    </a:cubicBezTo>
                    <a:lnTo>
                      <a:pt x="262485" y="310997"/>
                    </a:lnTo>
                    <a:cubicBezTo>
                      <a:pt x="259345" y="364478"/>
                      <a:pt x="372597" y="413587"/>
                      <a:pt x="390556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16" y="607159"/>
                      <a:pt x="358583" y="619933"/>
                      <a:pt x="357657" y="638755"/>
                    </a:cubicBezTo>
                    <a:lnTo>
                      <a:pt x="357657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47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01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52" y="797735"/>
                      <a:pt x="303042" y="814116"/>
                    </a:cubicBezTo>
                    <a:lnTo>
                      <a:pt x="303042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53" y="897251"/>
                    </a:lnTo>
                    <a:cubicBezTo>
                      <a:pt x="204796" y="909781"/>
                      <a:pt x="179554" y="910902"/>
                      <a:pt x="135836" y="910868"/>
                    </a:cubicBezTo>
                    <a:lnTo>
                      <a:pt x="135825" y="910868"/>
                    </a:lnTo>
                    <a:cubicBezTo>
                      <a:pt x="79237" y="910824"/>
                      <a:pt x="22749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F426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3D2914B-5726-4116-5DD0-A1D2F3642406}"/>
                  </a:ext>
                </a:extLst>
              </p:cNvPr>
              <p:cNvSpPr/>
              <p:nvPr/>
            </p:nvSpPr>
            <p:spPr>
              <a:xfrm>
                <a:off x="3848380" y="169418"/>
                <a:ext cx="391381" cy="1006249"/>
              </a:xfrm>
              <a:custGeom>
                <a:avLst/>
                <a:gdLst>
                  <a:gd name="connsiteX0" fmla="*/ 216960 w 391381"/>
                  <a:gd name="connsiteY0" fmla="*/ -60 h 1006249"/>
                  <a:gd name="connsiteX1" fmla="*/ 270319 w 391381"/>
                  <a:gd name="connsiteY1" fmla="*/ 177681 h 1006249"/>
                  <a:gd name="connsiteX2" fmla="*/ 270319 w 391381"/>
                  <a:gd name="connsiteY2" fmla="*/ 177689 h 1006249"/>
                  <a:gd name="connsiteX3" fmla="*/ 262497 w 391381"/>
                  <a:gd name="connsiteY3" fmla="*/ 310986 h 1006249"/>
                  <a:gd name="connsiteX4" fmla="*/ 262497 w 391381"/>
                  <a:gd name="connsiteY4" fmla="*/ 310997 h 1006249"/>
                  <a:gd name="connsiteX5" fmla="*/ 390567 w 391381"/>
                  <a:gd name="connsiteY5" fmla="*/ 502349 h 1006249"/>
                  <a:gd name="connsiteX6" fmla="*/ 390567 w 391381"/>
                  <a:gd name="connsiteY6" fmla="*/ 502349 h 1006249"/>
                  <a:gd name="connsiteX7" fmla="*/ 332217 w 391381"/>
                  <a:gd name="connsiteY7" fmla="*/ 588348 h 1006249"/>
                  <a:gd name="connsiteX8" fmla="*/ 332217 w 391381"/>
                  <a:gd name="connsiteY8" fmla="*/ 588359 h 1006249"/>
                  <a:gd name="connsiteX9" fmla="*/ 357668 w 391381"/>
                  <a:gd name="connsiteY9" fmla="*/ 638755 h 1006249"/>
                  <a:gd name="connsiteX10" fmla="*/ 357668 w 391381"/>
                  <a:gd name="connsiteY10" fmla="*/ 638755 h 1006249"/>
                  <a:gd name="connsiteX11" fmla="*/ 330796 w 391381"/>
                  <a:gd name="connsiteY11" fmla="*/ 678653 h 1006249"/>
                  <a:gd name="connsiteX12" fmla="*/ 330796 w 391381"/>
                  <a:gd name="connsiteY12" fmla="*/ 678664 h 1006249"/>
                  <a:gd name="connsiteX13" fmla="*/ 339335 w 391381"/>
                  <a:gd name="connsiteY13" fmla="*/ 720936 h 1006249"/>
                  <a:gd name="connsiteX14" fmla="*/ 339335 w 391381"/>
                  <a:gd name="connsiteY14" fmla="*/ 720947 h 1006249"/>
                  <a:gd name="connsiteX15" fmla="*/ 306612 w 391381"/>
                  <a:gd name="connsiteY15" fmla="*/ 748171 h 1006249"/>
                  <a:gd name="connsiteX16" fmla="*/ 306601 w 391381"/>
                  <a:gd name="connsiteY16" fmla="*/ 748182 h 1006249"/>
                  <a:gd name="connsiteX17" fmla="*/ 303053 w 391381"/>
                  <a:gd name="connsiteY17" fmla="*/ 814116 h 1006249"/>
                  <a:gd name="connsiteX18" fmla="*/ 303053 w 391381"/>
                  <a:gd name="connsiteY18" fmla="*/ 814116 h 1006249"/>
                  <a:gd name="connsiteX19" fmla="*/ 236164 w 391381"/>
                  <a:gd name="connsiteY19" fmla="*/ 897251 h 1006249"/>
                  <a:gd name="connsiteX20" fmla="*/ 236164 w 391381"/>
                  <a:gd name="connsiteY20" fmla="*/ 897251 h 1006249"/>
                  <a:gd name="connsiteX21" fmla="*/ 135847 w 391381"/>
                  <a:gd name="connsiteY21" fmla="*/ 910868 h 1006249"/>
                  <a:gd name="connsiteX22" fmla="*/ 135836 w 391381"/>
                  <a:gd name="connsiteY22" fmla="*/ 910868 h 1006249"/>
                  <a:gd name="connsiteX23" fmla="*/ -58 w 391381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1" h="1006249">
                    <a:moveTo>
                      <a:pt x="216960" y="-60"/>
                    </a:moveTo>
                    <a:cubicBezTo>
                      <a:pt x="216960" y="-60"/>
                      <a:pt x="263125" y="116209"/>
                      <a:pt x="270319" y="177681"/>
                    </a:cubicBezTo>
                    <a:lnTo>
                      <a:pt x="270319" y="177689"/>
                    </a:lnTo>
                    <a:cubicBezTo>
                      <a:pt x="275486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45" y="364478"/>
                      <a:pt x="372597" y="413587"/>
                      <a:pt x="390567" y="502349"/>
                    </a:cubicBezTo>
                    <a:lnTo>
                      <a:pt x="390567" y="502349"/>
                    </a:lnTo>
                    <a:cubicBezTo>
                      <a:pt x="398985" y="544000"/>
                      <a:pt x="334443" y="553700"/>
                      <a:pt x="332217" y="588348"/>
                    </a:cubicBezTo>
                    <a:lnTo>
                      <a:pt x="332217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08" y="653949"/>
                      <a:pt x="331512" y="671073"/>
                      <a:pt x="330796" y="678653"/>
                    </a:cubicBezTo>
                    <a:lnTo>
                      <a:pt x="330796" y="678664"/>
                    </a:lnTo>
                    <a:cubicBezTo>
                      <a:pt x="330333" y="683769"/>
                      <a:pt x="345758" y="697342"/>
                      <a:pt x="339335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51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63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47" y="881037"/>
                      <a:pt x="236164" y="897251"/>
                    </a:cubicBezTo>
                    <a:lnTo>
                      <a:pt x="236164" y="897251"/>
                    </a:lnTo>
                    <a:cubicBezTo>
                      <a:pt x="204796" y="909781"/>
                      <a:pt x="179555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37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73C6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3CFA39D4-A85A-1721-D727-0CE9591F3109}"/>
                  </a:ext>
                </a:extLst>
              </p:cNvPr>
              <p:cNvSpPr/>
              <p:nvPr/>
            </p:nvSpPr>
            <p:spPr>
              <a:xfrm>
                <a:off x="3844568" y="169418"/>
                <a:ext cx="391383" cy="1006249"/>
              </a:xfrm>
              <a:custGeom>
                <a:avLst/>
                <a:gdLst>
                  <a:gd name="connsiteX0" fmla="*/ 216960 w 391383"/>
                  <a:gd name="connsiteY0" fmla="*/ -60 h 1006249"/>
                  <a:gd name="connsiteX1" fmla="*/ 270319 w 391383"/>
                  <a:gd name="connsiteY1" fmla="*/ 177681 h 1006249"/>
                  <a:gd name="connsiteX2" fmla="*/ 270330 w 391383"/>
                  <a:gd name="connsiteY2" fmla="*/ 177689 h 1006249"/>
                  <a:gd name="connsiteX3" fmla="*/ 262497 w 391383"/>
                  <a:gd name="connsiteY3" fmla="*/ 310986 h 1006249"/>
                  <a:gd name="connsiteX4" fmla="*/ 262497 w 391383"/>
                  <a:gd name="connsiteY4" fmla="*/ 310997 h 1006249"/>
                  <a:gd name="connsiteX5" fmla="*/ 390568 w 391383"/>
                  <a:gd name="connsiteY5" fmla="*/ 502349 h 1006249"/>
                  <a:gd name="connsiteX6" fmla="*/ 390568 w 391383"/>
                  <a:gd name="connsiteY6" fmla="*/ 502349 h 1006249"/>
                  <a:gd name="connsiteX7" fmla="*/ 332228 w 391383"/>
                  <a:gd name="connsiteY7" fmla="*/ 588348 h 1006249"/>
                  <a:gd name="connsiteX8" fmla="*/ 332228 w 391383"/>
                  <a:gd name="connsiteY8" fmla="*/ 588359 h 1006249"/>
                  <a:gd name="connsiteX9" fmla="*/ 357668 w 391383"/>
                  <a:gd name="connsiteY9" fmla="*/ 638755 h 1006249"/>
                  <a:gd name="connsiteX10" fmla="*/ 357668 w 391383"/>
                  <a:gd name="connsiteY10" fmla="*/ 638755 h 1006249"/>
                  <a:gd name="connsiteX11" fmla="*/ 330807 w 391383"/>
                  <a:gd name="connsiteY11" fmla="*/ 678653 h 1006249"/>
                  <a:gd name="connsiteX12" fmla="*/ 330807 w 391383"/>
                  <a:gd name="connsiteY12" fmla="*/ 678664 h 1006249"/>
                  <a:gd name="connsiteX13" fmla="*/ 339346 w 391383"/>
                  <a:gd name="connsiteY13" fmla="*/ 720936 h 1006249"/>
                  <a:gd name="connsiteX14" fmla="*/ 339335 w 391383"/>
                  <a:gd name="connsiteY14" fmla="*/ 720947 h 1006249"/>
                  <a:gd name="connsiteX15" fmla="*/ 306612 w 391383"/>
                  <a:gd name="connsiteY15" fmla="*/ 748171 h 1006249"/>
                  <a:gd name="connsiteX16" fmla="*/ 306601 w 391383"/>
                  <a:gd name="connsiteY16" fmla="*/ 748182 h 1006249"/>
                  <a:gd name="connsiteX17" fmla="*/ 303053 w 391383"/>
                  <a:gd name="connsiteY17" fmla="*/ 814116 h 1006249"/>
                  <a:gd name="connsiteX18" fmla="*/ 303053 w 391383"/>
                  <a:gd name="connsiteY18" fmla="*/ 814116 h 1006249"/>
                  <a:gd name="connsiteX19" fmla="*/ 236175 w 391383"/>
                  <a:gd name="connsiteY19" fmla="*/ 897251 h 1006249"/>
                  <a:gd name="connsiteX20" fmla="*/ 236164 w 391383"/>
                  <a:gd name="connsiteY20" fmla="*/ 897251 h 1006249"/>
                  <a:gd name="connsiteX21" fmla="*/ 135847 w 391383"/>
                  <a:gd name="connsiteY21" fmla="*/ 910868 h 1006249"/>
                  <a:gd name="connsiteX22" fmla="*/ 135836 w 391383"/>
                  <a:gd name="connsiteY22" fmla="*/ 910868 h 1006249"/>
                  <a:gd name="connsiteX23" fmla="*/ -58 w 391383"/>
                  <a:gd name="connsiteY23" fmla="*/ 1006189 h 100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91383" h="1006249">
                    <a:moveTo>
                      <a:pt x="216960" y="-60"/>
                    </a:moveTo>
                    <a:cubicBezTo>
                      <a:pt x="216960" y="-60"/>
                      <a:pt x="263136" y="116209"/>
                      <a:pt x="270319" y="177681"/>
                    </a:cubicBezTo>
                    <a:lnTo>
                      <a:pt x="270330" y="177689"/>
                    </a:lnTo>
                    <a:cubicBezTo>
                      <a:pt x="275498" y="221894"/>
                      <a:pt x="265119" y="266560"/>
                      <a:pt x="262497" y="310986"/>
                    </a:cubicBezTo>
                    <a:lnTo>
                      <a:pt x="262497" y="310997"/>
                    </a:lnTo>
                    <a:cubicBezTo>
                      <a:pt x="259356" y="364478"/>
                      <a:pt x="372608" y="413587"/>
                      <a:pt x="390568" y="502349"/>
                    </a:cubicBezTo>
                    <a:lnTo>
                      <a:pt x="390568" y="502349"/>
                    </a:lnTo>
                    <a:cubicBezTo>
                      <a:pt x="398996" y="544000"/>
                      <a:pt x="334454" y="553700"/>
                      <a:pt x="332228" y="588348"/>
                    </a:cubicBezTo>
                    <a:lnTo>
                      <a:pt x="332228" y="588359"/>
                    </a:lnTo>
                    <a:cubicBezTo>
                      <a:pt x="331027" y="607159"/>
                      <a:pt x="358594" y="619933"/>
                      <a:pt x="357668" y="638755"/>
                    </a:cubicBezTo>
                    <a:lnTo>
                      <a:pt x="357668" y="638755"/>
                    </a:lnTo>
                    <a:cubicBezTo>
                      <a:pt x="356919" y="653949"/>
                      <a:pt x="331512" y="671073"/>
                      <a:pt x="330807" y="678653"/>
                    </a:cubicBezTo>
                    <a:lnTo>
                      <a:pt x="330807" y="678664"/>
                    </a:lnTo>
                    <a:cubicBezTo>
                      <a:pt x="330333" y="683769"/>
                      <a:pt x="345758" y="697342"/>
                      <a:pt x="339346" y="720936"/>
                    </a:cubicBezTo>
                    <a:lnTo>
                      <a:pt x="339335" y="720947"/>
                    </a:lnTo>
                    <a:cubicBezTo>
                      <a:pt x="331953" y="748071"/>
                      <a:pt x="312462" y="741501"/>
                      <a:pt x="306612" y="748171"/>
                    </a:cubicBezTo>
                    <a:lnTo>
                      <a:pt x="306601" y="748182"/>
                    </a:lnTo>
                    <a:cubicBezTo>
                      <a:pt x="296674" y="759558"/>
                      <a:pt x="304463" y="797735"/>
                      <a:pt x="303053" y="814116"/>
                    </a:cubicBezTo>
                    <a:lnTo>
                      <a:pt x="303053" y="814116"/>
                    </a:lnTo>
                    <a:cubicBezTo>
                      <a:pt x="301004" y="854634"/>
                      <a:pt x="276258" y="881037"/>
                      <a:pt x="236175" y="897251"/>
                    </a:cubicBezTo>
                    <a:lnTo>
                      <a:pt x="236164" y="897251"/>
                    </a:lnTo>
                    <a:cubicBezTo>
                      <a:pt x="204807" y="909781"/>
                      <a:pt x="179566" y="910902"/>
                      <a:pt x="135847" y="910868"/>
                    </a:cubicBezTo>
                    <a:lnTo>
                      <a:pt x="135836" y="910868"/>
                    </a:lnTo>
                    <a:cubicBezTo>
                      <a:pt x="79248" y="910824"/>
                      <a:pt x="22760" y="916351"/>
                      <a:pt x="-58" y="1006189"/>
                    </a:cubicBezTo>
                  </a:path>
                </a:pathLst>
              </a:custGeom>
              <a:noFill/>
              <a:ln w="10973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aphic 19">
              <a:extLst>
                <a:ext uri="{FF2B5EF4-FFF2-40B4-BE49-F238E27FC236}">
                  <a16:creationId xmlns:a16="http://schemas.microsoft.com/office/drawing/2014/main" id="{B1DD6EA8-AEDC-5518-23FA-8ACB71555403}"/>
                </a:ext>
              </a:extLst>
            </p:cNvPr>
            <p:cNvGrpSpPr/>
            <p:nvPr/>
          </p:nvGrpSpPr>
          <p:grpSpPr>
            <a:xfrm>
              <a:off x="3851360" y="459309"/>
              <a:ext cx="210106" cy="418219"/>
              <a:chOff x="3851360" y="459309"/>
              <a:chExt cx="210106" cy="418219"/>
            </a:xfrm>
            <a:noFill/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9FC89D-53C2-DD95-D7B1-D3411E125DA2}"/>
                  </a:ext>
                </a:extLst>
              </p:cNvPr>
              <p:cNvSpPr/>
              <p:nvPr/>
            </p:nvSpPr>
            <p:spPr>
              <a:xfrm>
                <a:off x="3851360" y="459309"/>
                <a:ext cx="161418" cy="418219"/>
              </a:xfrm>
              <a:custGeom>
                <a:avLst/>
                <a:gdLst>
                  <a:gd name="connsiteX0" fmla="*/ 89375 w 161418"/>
                  <a:gd name="connsiteY0" fmla="*/ -59 h 418219"/>
                  <a:gd name="connsiteX1" fmla="*/ 111381 w 161418"/>
                  <a:gd name="connsiteY1" fmla="*/ 73819 h 418219"/>
                  <a:gd name="connsiteX2" fmla="*/ 111381 w 161418"/>
                  <a:gd name="connsiteY2" fmla="*/ 73819 h 418219"/>
                  <a:gd name="connsiteX3" fmla="*/ 108155 w 161418"/>
                  <a:gd name="connsiteY3" fmla="*/ 129225 h 418219"/>
                  <a:gd name="connsiteX4" fmla="*/ 108155 w 161418"/>
                  <a:gd name="connsiteY4" fmla="*/ 129225 h 418219"/>
                  <a:gd name="connsiteX5" fmla="*/ 160970 w 161418"/>
                  <a:gd name="connsiteY5" fmla="*/ 208757 h 418219"/>
                  <a:gd name="connsiteX6" fmla="*/ 160970 w 161418"/>
                  <a:gd name="connsiteY6" fmla="*/ 208757 h 418219"/>
                  <a:gd name="connsiteX7" fmla="*/ 136913 w 161418"/>
                  <a:gd name="connsiteY7" fmla="*/ 244504 h 418219"/>
                  <a:gd name="connsiteX8" fmla="*/ 136913 w 161418"/>
                  <a:gd name="connsiteY8" fmla="*/ 244504 h 418219"/>
                  <a:gd name="connsiteX9" fmla="*/ 147400 w 161418"/>
                  <a:gd name="connsiteY9" fmla="*/ 265449 h 418219"/>
                  <a:gd name="connsiteX10" fmla="*/ 147400 w 161418"/>
                  <a:gd name="connsiteY10" fmla="*/ 265449 h 418219"/>
                  <a:gd name="connsiteX11" fmla="*/ 136325 w 161418"/>
                  <a:gd name="connsiteY11" fmla="*/ 282036 h 418219"/>
                  <a:gd name="connsiteX12" fmla="*/ 136325 w 161418"/>
                  <a:gd name="connsiteY12" fmla="*/ 282036 h 418219"/>
                  <a:gd name="connsiteX13" fmla="*/ 139839 w 161418"/>
                  <a:gd name="connsiteY13" fmla="*/ 299610 h 418219"/>
                  <a:gd name="connsiteX14" fmla="*/ 139839 w 161418"/>
                  <a:gd name="connsiteY14" fmla="*/ 299610 h 418219"/>
                  <a:gd name="connsiteX15" fmla="*/ 126348 w 161418"/>
                  <a:gd name="connsiteY15" fmla="*/ 310931 h 418219"/>
                  <a:gd name="connsiteX16" fmla="*/ 126348 w 161418"/>
                  <a:gd name="connsiteY16" fmla="*/ 310931 h 418219"/>
                  <a:gd name="connsiteX17" fmla="*/ 124873 w 161418"/>
                  <a:gd name="connsiteY17" fmla="*/ 338329 h 418219"/>
                  <a:gd name="connsiteX18" fmla="*/ 124873 w 161418"/>
                  <a:gd name="connsiteY18" fmla="*/ 338329 h 418219"/>
                  <a:gd name="connsiteX19" fmla="*/ 97291 w 161418"/>
                  <a:gd name="connsiteY19" fmla="*/ 372889 h 418219"/>
                  <a:gd name="connsiteX20" fmla="*/ 97291 w 161418"/>
                  <a:gd name="connsiteY20" fmla="*/ 372889 h 418219"/>
                  <a:gd name="connsiteX21" fmla="*/ 55917 w 161418"/>
                  <a:gd name="connsiteY21" fmla="*/ 378544 h 418219"/>
                  <a:gd name="connsiteX22" fmla="*/ 55917 w 161418"/>
                  <a:gd name="connsiteY22" fmla="*/ 378544 h 418219"/>
                  <a:gd name="connsiteX23" fmla="*/ -135 w 161418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8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13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21"/>
                      <a:pt x="124873" y="338329"/>
                    </a:cubicBezTo>
                    <a:lnTo>
                      <a:pt x="124873" y="338329"/>
                    </a:lnTo>
                    <a:cubicBezTo>
                      <a:pt x="124031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70" y="378533"/>
                      <a:pt x="9278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3C37974-B076-47D2-6767-73632CD642D5}"/>
                  </a:ext>
                </a:extLst>
              </p:cNvPr>
              <p:cNvSpPr/>
              <p:nvPr/>
            </p:nvSpPr>
            <p:spPr>
              <a:xfrm>
                <a:off x="3853677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F3F5F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0646111-7DC9-B1BD-245D-E99D417A8359}"/>
                  </a:ext>
                </a:extLst>
              </p:cNvPr>
              <p:cNvSpPr/>
              <p:nvPr/>
            </p:nvSpPr>
            <p:spPr>
              <a:xfrm>
                <a:off x="385599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290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290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E8EBF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22E6B02-C666-D546-0B42-972E6D8D408D}"/>
                  </a:ext>
                </a:extLst>
              </p:cNvPr>
              <p:cNvSpPr/>
              <p:nvPr/>
            </p:nvSpPr>
            <p:spPr>
              <a:xfrm>
                <a:off x="385831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290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290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CE2E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B0F3DDA-1DA6-9658-7BBE-93E7D413B4D2}"/>
                  </a:ext>
                </a:extLst>
              </p:cNvPr>
              <p:cNvSpPr/>
              <p:nvPr/>
            </p:nvSpPr>
            <p:spPr>
              <a:xfrm>
                <a:off x="386062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29 h 418219"/>
                  <a:gd name="connsiteX19" fmla="*/ 97301 w 161427"/>
                  <a:gd name="connsiteY19" fmla="*/ 372889 h 418219"/>
                  <a:gd name="connsiteX20" fmla="*/ 9730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57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101" y="271758"/>
                      <a:pt x="136624" y="278876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5" y="315654"/>
                      <a:pt x="125460" y="331521"/>
                      <a:pt x="124884" y="338329"/>
                    </a:cubicBezTo>
                    <a:lnTo>
                      <a:pt x="124884" y="338329"/>
                    </a:lnTo>
                    <a:cubicBezTo>
                      <a:pt x="124041" y="355171"/>
                      <a:pt x="113831" y="366148"/>
                      <a:pt x="97301" y="372889"/>
                    </a:cubicBezTo>
                    <a:lnTo>
                      <a:pt x="9730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0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D1D8E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19E61-28B3-3807-1C47-974C56E739EA}"/>
                  </a:ext>
                </a:extLst>
              </p:cNvPr>
              <p:cNvSpPr/>
              <p:nvPr/>
            </p:nvSpPr>
            <p:spPr>
              <a:xfrm>
                <a:off x="3862956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70 w 161417"/>
                  <a:gd name="connsiteY1" fmla="*/ 73819 h 418219"/>
                  <a:gd name="connsiteX2" fmla="*/ 111370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02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14 w 161417"/>
                  <a:gd name="connsiteY11" fmla="*/ 282036 h 418219"/>
                  <a:gd name="connsiteX12" fmla="*/ 136314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36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06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02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35" y="315654"/>
                      <a:pt x="125460" y="331521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C6CFD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F27119B-9FF6-2497-E453-C6A1AC87EAF2}"/>
                  </a:ext>
                </a:extLst>
              </p:cNvPr>
              <p:cNvSpPr/>
              <p:nvPr/>
            </p:nvSpPr>
            <p:spPr>
              <a:xfrm>
                <a:off x="3865273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02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57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02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BAC5D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2AAB36E-11BC-8F10-2A05-BC5219A28875}"/>
                  </a:ext>
                </a:extLst>
              </p:cNvPr>
              <p:cNvSpPr/>
              <p:nvPr/>
            </p:nvSpPr>
            <p:spPr>
              <a:xfrm>
                <a:off x="3867590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44 w 161417"/>
                  <a:gd name="connsiteY3" fmla="*/ 129225 h 418219"/>
                  <a:gd name="connsiteX4" fmla="*/ 108144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FBC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6FBDAFD-8CF4-4723-DC5D-0F50FA62C5CE}"/>
                  </a:ext>
                </a:extLst>
              </p:cNvPr>
              <p:cNvSpPr/>
              <p:nvPr/>
            </p:nvSpPr>
            <p:spPr>
              <a:xfrm>
                <a:off x="3869907" y="459309"/>
                <a:ext cx="161417" cy="418219"/>
              </a:xfrm>
              <a:custGeom>
                <a:avLst/>
                <a:gdLst>
                  <a:gd name="connsiteX0" fmla="*/ 89364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49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39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47 w 161417"/>
                  <a:gd name="connsiteY16" fmla="*/ 310931 h 418219"/>
                  <a:gd name="connsiteX17" fmla="*/ 124873 w 161417"/>
                  <a:gd name="connsiteY17" fmla="*/ 338329 h 418219"/>
                  <a:gd name="connsiteX18" fmla="*/ 124873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17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71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A3B2C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B6989A9-CB74-6A2D-CEAD-00364AB64616}"/>
                  </a:ext>
                </a:extLst>
              </p:cNvPr>
              <p:cNvSpPr/>
              <p:nvPr/>
            </p:nvSpPr>
            <p:spPr>
              <a:xfrm>
                <a:off x="3872224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70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489" y="289798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98A8B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E920F1C-4925-5D3C-B882-B1681A9D388B}"/>
                  </a:ext>
                </a:extLst>
              </p:cNvPr>
              <p:cNvSpPr/>
              <p:nvPr/>
            </p:nvSpPr>
            <p:spPr>
              <a:xfrm>
                <a:off x="3874541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00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71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D9FB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D29A8F-A010-A8E1-AEB4-2E15895521D4}"/>
                  </a:ext>
                </a:extLst>
              </p:cNvPr>
              <p:cNvSpPr/>
              <p:nvPr/>
            </p:nvSpPr>
            <p:spPr>
              <a:xfrm>
                <a:off x="387685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54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8195A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A117819-9F62-E46E-7707-8E6DCDF8B2F6}"/>
                  </a:ext>
                </a:extLst>
              </p:cNvPr>
              <p:cNvSpPr/>
              <p:nvPr/>
            </p:nvSpPr>
            <p:spPr>
              <a:xfrm>
                <a:off x="387917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49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10 h 418219"/>
                  <a:gd name="connsiteX15" fmla="*/ 126348 w 161427"/>
                  <a:gd name="connsiteY15" fmla="*/ 310931 h 418219"/>
                  <a:gd name="connsiteX16" fmla="*/ 126348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21"/>
                      <a:pt x="147411" y="265449"/>
                    </a:cubicBezTo>
                    <a:lnTo>
                      <a:pt x="147411" y="265449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54"/>
                      <a:pt x="142500" y="289798"/>
                      <a:pt x="139850" y="299610"/>
                    </a:cubicBezTo>
                    <a:lnTo>
                      <a:pt x="139850" y="299610"/>
                    </a:lnTo>
                    <a:cubicBezTo>
                      <a:pt x="136802" y="310887"/>
                      <a:pt x="128764" y="308148"/>
                      <a:pt x="126348" y="310931"/>
                    </a:cubicBezTo>
                    <a:lnTo>
                      <a:pt x="126348" y="310931"/>
                    </a:lnTo>
                    <a:cubicBezTo>
                      <a:pt x="122246" y="315665"/>
                      <a:pt x="125461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71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64" y="378101"/>
                      <a:pt x="73954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81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768CA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391FBD5-C753-797C-74A3-D2D71298A81E}"/>
                  </a:ext>
                </a:extLst>
              </p:cNvPr>
              <p:cNvSpPr/>
              <p:nvPr/>
            </p:nvSpPr>
            <p:spPr>
              <a:xfrm>
                <a:off x="3881503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49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49"/>
                    </a:lnTo>
                    <a:cubicBezTo>
                      <a:pt x="147090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25" y="284154"/>
                      <a:pt x="142489" y="289798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6B829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37D3D3B-3460-3362-104B-140E73FDD434}"/>
                  </a:ext>
                </a:extLst>
              </p:cNvPr>
              <p:cNvSpPr/>
              <p:nvPr/>
            </p:nvSpPr>
            <p:spPr>
              <a:xfrm>
                <a:off x="388382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47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14" y="282036"/>
                    </a:lnTo>
                    <a:cubicBezTo>
                      <a:pt x="136125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F799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35EA743-C943-1092-C242-043D5F838523}"/>
                  </a:ext>
                </a:extLst>
              </p:cNvPr>
              <p:cNvSpPr/>
              <p:nvPr/>
            </p:nvSpPr>
            <p:spPr>
              <a:xfrm>
                <a:off x="3886137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80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21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791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80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546F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9AD1F76-BF86-1B72-61AE-5B98808C4C39}"/>
                  </a:ext>
                </a:extLst>
              </p:cNvPr>
              <p:cNvSpPr/>
              <p:nvPr/>
            </p:nvSpPr>
            <p:spPr>
              <a:xfrm>
                <a:off x="3888454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81 w 161416"/>
                  <a:gd name="connsiteY1" fmla="*/ 73819 h 418219"/>
                  <a:gd name="connsiteX2" fmla="*/ 111381 w 161416"/>
                  <a:gd name="connsiteY2" fmla="*/ 73819 h 418219"/>
                  <a:gd name="connsiteX3" fmla="*/ 108155 w 161416"/>
                  <a:gd name="connsiteY3" fmla="*/ 129225 h 418219"/>
                  <a:gd name="connsiteX4" fmla="*/ 108155 w 161416"/>
                  <a:gd name="connsiteY4" fmla="*/ 129225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13 w 161416"/>
                  <a:gd name="connsiteY7" fmla="*/ 244504 h 418219"/>
                  <a:gd name="connsiteX8" fmla="*/ 136913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25 w 161416"/>
                  <a:gd name="connsiteY11" fmla="*/ 282036 h 418219"/>
                  <a:gd name="connsiteX12" fmla="*/ 136325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10 h 418219"/>
                  <a:gd name="connsiteX15" fmla="*/ 126347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91 w 161416"/>
                  <a:gd name="connsiteY20" fmla="*/ 372889 h 418219"/>
                  <a:gd name="connsiteX21" fmla="*/ 55917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48658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3C40365-9FD7-D84E-FDCC-FBD2EF0F2BB7}"/>
                  </a:ext>
                </a:extLst>
              </p:cNvPr>
              <p:cNvSpPr/>
              <p:nvPr/>
            </p:nvSpPr>
            <p:spPr>
              <a:xfrm>
                <a:off x="3890771" y="459309"/>
                <a:ext cx="161417" cy="418219"/>
              </a:xfrm>
              <a:custGeom>
                <a:avLst/>
                <a:gdLst>
                  <a:gd name="connsiteX0" fmla="*/ 89375 w 161417"/>
                  <a:gd name="connsiteY0" fmla="*/ -59 h 418219"/>
                  <a:gd name="connsiteX1" fmla="*/ 111381 w 161417"/>
                  <a:gd name="connsiteY1" fmla="*/ 73819 h 418219"/>
                  <a:gd name="connsiteX2" fmla="*/ 111381 w 161417"/>
                  <a:gd name="connsiteY2" fmla="*/ 73819 h 418219"/>
                  <a:gd name="connsiteX3" fmla="*/ 108155 w 161417"/>
                  <a:gd name="connsiteY3" fmla="*/ 129225 h 418219"/>
                  <a:gd name="connsiteX4" fmla="*/ 108155 w 161417"/>
                  <a:gd name="connsiteY4" fmla="*/ 129225 h 418219"/>
                  <a:gd name="connsiteX5" fmla="*/ 160970 w 161417"/>
                  <a:gd name="connsiteY5" fmla="*/ 208757 h 418219"/>
                  <a:gd name="connsiteX6" fmla="*/ 160970 w 161417"/>
                  <a:gd name="connsiteY6" fmla="*/ 208757 h 418219"/>
                  <a:gd name="connsiteX7" fmla="*/ 136913 w 161417"/>
                  <a:gd name="connsiteY7" fmla="*/ 244504 h 418219"/>
                  <a:gd name="connsiteX8" fmla="*/ 136913 w 161417"/>
                  <a:gd name="connsiteY8" fmla="*/ 244504 h 418219"/>
                  <a:gd name="connsiteX9" fmla="*/ 147400 w 161417"/>
                  <a:gd name="connsiteY9" fmla="*/ 265449 h 418219"/>
                  <a:gd name="connsiteX10" fmla="*/ 147400 w 161417"/>
                  <a:gd name="connsiteY10" fmla="*/ 265460 h 418219"/>
                  <a:gd name="connsiteX11" fmla="*/ 136325 w 161417"/>
                  <a:gd name="connsiteY11" fmla="*/ 282036 h 418219"/>
                  <a:gd name="connsiteX12" fmla="*/ 136325 w 161417"/>
                  <a:gd name="connsiteY12" fmla="*/ 282036 h 418219"/>
                  <a:gd name="connsiteX13" fmla="*/ 139850 w 161417"/>
                  <a:gd name="connsiteY13" fmla="*/ 299610 h 418219"/>
                  <a:gd name="connsiteX14" fmla="*/ 139839 w 161417"/>
                  <a:gd name="connsiteY14" fmla="*/ 299610 h 418219"/>
                  <a:gd name="connsiteX15" fmla="*/ 126347 w 161417"/>
                  <a:gd name="connsiteY15" fmla="*/ 310931 h 418219"/>
                  <a:gd name="connsiteX16" fmla="*/ 126336 w 161417"/>
                  <a:gd name="connsiteY16" fmla="*/ 310931 h 418219"/>
                  <a:gd name="connsiteX17" fmla="*/ 124884 w 161417"/>
                  <a:gd name="connsiteY17" fmla="*/ 338329 h 418219"/>
                  <a:gd name="connsiteX18" fmla="*/ 124884 w 161417"/>
                  <a:gd name="connsiteY18" fmla="*/ 338340 h 418219"/>
                  <a:gd name="connsiteX19" fmla="*/ 97291 w 161417"/>
                  <a:gd name="connsiteY19" fmla="*/ 372889 h 418219"/>
                  <a:gd name="connsiteX20" fmla="*/ 97291 w 161417"/>
                  <a:gd name="connsiteY20" fmla="*/ 372889 h 418219"/>
                  <a:gd name="connsiteX21" fmla="*/ 55917 w 161417"/>
                  <a:gd name="connsiteY21" fmla="*/ 378544 h 418219"/>
                  <a:gd name="connsiteX22" fmla="*/ 55906 w 161417"/>
                  <a:gd name="connsiteY22" fmla="*/ 378544 h 418219"/>
                  <a:gd name="connsiteX23" fmla="*/ -135 w 16141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13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6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D5C8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44ABCB7-441A-4B3E-A146-C5B52444E87D}"/>
                  </a:ext>
                </a:extLst>
              </p:cNvPr>
              <p:cNvSpPr/>
              <p:nvPr/>
            </p:nvSpPr>
            <p:spPr>
              <a:xfrm>
                <a:off x="3893088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00 w 161427"/>
                  <a:gd name="connsiteY9" fmla="*/ 265449 h 418219"/>
                  <a:gd name="connsiteX10" fmla="*/ 147400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39 w 161427"/>
                  <a:gd name="connsiteY14" fmla="*/ 299610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291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10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30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14" y="252321"/>
                      <a:pt x="147788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39" y="299610"/>
                    </a:lnTo>
                    <a:cubicBezTo>
                      <a:pt x="136802" y="310887"/>
                      <a:pt x="128753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291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32527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904610B-7188-0095-9AAD-49501B47765F}"/>
                  </a:ext>
                </a:extLst>
              </p:cNvPr>
              <p:cNvSpPr/>
              <p:nvPr/>
            </p:nvSpPr>
            <p:spPr>
              <a:xfrm>
                <a:off x="3895405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25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06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10" y="92191"/>
                      <a:pt x="109241" y="110752"/>
                      <a:pt x="108155" y="129225"/>
                    </a:cubicBezTo>
                    <a:lnTo>
                      <a:pt x="108155" y="129225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489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30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06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26497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334C45D-4C26-5A58-0CA5-F5B145F7E048}"/>
                  </a:ext>
                </a:extLst>
              </p:cNvPr>
              <p:cNvSpPr/>
              <p:nvPr/>
            </p:nvSpPr>
            <p:spPr>
              <a:xfrm>
                <a:off x="3897722" y="459309"/>
                <a:ext cx="161427" cy="418219"/>
              </a:xfrm>
              <a:custGeom>
                <a:avLst/>
                <a:gdLst>
                  <a:gd name="connsiteX0" fmla="*/ 89375 w 161427"/>
                  <a:gd name="connsiteY0" fmla="*/ -59 h 418219"/>
                  <a:gd name="connsiteX1" fmla="*/ 111381 w 161427"/>
                  <a:gd name="connsiteY1" fmla="*/ 73819 h 418219"/>
                  <a:gd name="connsiteX2" fmla="*/ 111381 w 161427"/>
                  <a:gd name="connsiteY2" fmla="*/ 73819 h 418219"/>
                  <a:gd name="connsiteX3" fmla="*/ 108155 w 161427"/>
                  <a:gd name="connsiteY3" fmla="*/ 129225 h 418219"/>
                  <a:gd name="connsiteX4" fmla="*/ 108155 w 161427"/>
                  <a:gd name="connsiteY4" fmla="*/ 129236 h 418219"/>
                  <a:gd name="connsiteX5" fmla="*/ 160981 w 161427"/>
                  <a:gd name="connsiteY5" fmla="*/ 208757 h 418219"/>
                  <a:gd name="connsiteX6" fmla="*/ 160981 w 161427"/>
                  <a:gd name="connsiteY6" fmla="*/ 208757 h 418219"/>
                  <a:gd name="connsiteX7" fmla="*/ 136913 w 161427"/>
                  <a:gd name="connsiteY7" fmla="*/ 244504 h 418219"/>
                  <a:gd name="connsiteX8" fmla="*/ 136913 w 161427"/>
                  <a:gd name="connsiteY8" fmla="*/ 244504 h 418219"/>
                  <a:gd name="connsiteX9" fmla="*/ 147411 w 161427"/>
                  <a:gd name="connsiteY9" fmla="*/ 265449 h 418219"/>
                  <a:gd name="connsiteX10" fmla="*/ 147411 w 161427"/>
                  <a:gd name="connsiteY10" fmla="*/ 265460 h 418219"/>
                  <a:gd name="connsiteX11" fmla="*/ 136325 w 161427"/>
                  <a:gd name="connsiteY11" fmla="*/ 282036 h 418219"/>
                  <a:gd name="connsiteX12" fmla="*/ 136325 w 161427"/>
                  <a:gd name="connsiteY12" fmla="*/ 282036 h 418219"/>
                  <a:gd name="connsiteX13" fmla="*/ 139850 w 161427"/>
                  <a:gd name="connsiteY13" fmla="*/ 299610 h 418219"/>
                  <a:gd name="connsiteX14" fmla="*/ 139850 w 161427"/>
                  <a:gd name="connsiteY14" fmla="*/ 299621 h 418219"/>
                  <a:gd name="connsiteX15" fmla="*/ 126347 w 161427"/>
                  <a:gd name="connsiteY15" fmla="*/ 310931 h 418219"/>
                  <a:gd name="connsiteX16" fmla="*/ 126347 w 161427"/>
                  <a:gd name="connsiteY16" fmla="*/ 310931 h 418219"/>
                  <a:gd name="connsiteX17" fmla="*/ 124884 w 161427"/>
                  <a:gd name="connsiteY17" fmla="*/ 338329 h 418219"/>
                  <a:gd name="connsiteX18" fmla="*/ 124884 w 161427"/>
                  <a:gd name="connsiteY18" fmla="*/ 338340 h 418219"/>
                  <a:gd name="connsiteX19" fmla="*/ 97302 w 161427"/>
                  <a:gd name="connsiteY19" fmla="*/ 372889 h 418219"/>
                  <a:gd name="connsiteX20" fmla="*/ 97291 w 161427"/>
                  <a:gd name="connsiteY20" fmla="*/ 372889 h 418219"/>
                  <a:gd name="connsiteX21" fmla="*/ 55917 w 161427"/>
                  <a:gd name="connsiteY21" fmla="*/ 378544 h 418219"/>
                  <a:gd name="connsiteX22" fmla="*/ 55917 w 161427"/>
                  <a:gd name="connsiteY22" fmla="*/ 378544 h 418219"/>
                  <a:gd name="connsiteX23" fmla="*/ -135 w 161427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27" h="418219">
                    <a:moveTo>
                      <a:pt x="89375" y="-59"/>
                    </a:moveTo>
                    <a:cubicBezTo>
                      <a:pt x="89375" y="-59"/>
                      <a:pt x="108421" y="48273"/>
                      <a:pt x="111381" y="73819"/>
                    </a:cubicBezTo>
                    <a:lnTo>
                      <a:pt x="111381" y="73819"/>
                    </a:lnTo>
                    <a:cubicBezTo>
                      <a:pt x="113521" y="92191"/>
                      <a:pt x="109241" y="110752"/>
                      <a:pt x="108155" y="129225"/>
                    </a:cubicBezTo>
                    <a:lnTo>
                      <a:pt x="108155" y="129236"/>
                    </a:lnTo>
                    <a:cubicBezTo>
                      <a:pt x="106858" y="151456"/>
                      <a:pt x="153564" y="171868"/>
                      <a:pt x="160981" y="208757"/>
                    </a:cubicBezTo>
                    <a:lnTo>
                      <a:pt x="160981" y="208757"/>
                    </a:lnTo>
                    <a:cubicBezTo>
                      <a:pt x="164451" y="226065"/>
                      <a:pt x="137833" y="230101"/>
                      <a:pt x="136913" y="244504"/>
                    </a:cubicBezTo>
                    <a:lnTo>
                      <a:pt x="136913" y="244504"/>
                    </a:lnTo>
                    <a:cubicBezTo>
                      <a:pt x="136425" y="252321"/>
                      <a:pt x="147788" y="257632"/>
                      <a:pt x="147411" y="265449"/>
                    </a:cubicBezTo>
                    <a:lnTo>
                      <a:pt x="147411" y="265460"/>
                    </a:lnTo>
                    <a:cubicBezTo>
                      <a:pt x="147090" y="271769"/>
                      <a:pt x="136624" y="278887"/>
                      <a:pt x="136325" y="282036"/>
                    </a:cubicBezTo>
                    <a:lnTo>
                      <a:pt x="136325" y="282036"/>
                    </a:lnTo>
                    <a:cubicBezTo>
                      <a:pt x="136137" y="284165"/>
                      <a:pt x="142500" y="289809"/>
                      <a:pt x="139850" y="299610"/>
                    </a:cubicBezTo>
                    <a:lnTo>
                      <a:pt x="139850" y="299621"/>
                    </a:lnTo>
                    <a:cubicBezTo>
                      <a:pt x="136802" y="310887"/>
                      <a:pt x="128764" y="308148"/>
                      <a:pt x="126347" y="310931"/>
                    </a:cubicBezTo>
                    <a:lnTo>
                      <a:pt x="126347" y="310931"/>
                    </a:lnTo>
                    <a:cubicBezTo>
                      <a:pt x="122246" y="315665"/>
                      <a:pt x="125460" y="331532"/>
                      <a:pt x="124884" y="338329"/>
                    </a:cubicBezTo>
                    <a:lnTo>
                      <a:pt x="124884" y="338340"/>
                    </a:lnTo>
                    <a:cubicBezTo>
                      <a:pt x="124042" y="355182"/>
                      <a:pt x="113831" y="366148"/>
                      <a:pt x="97302" y="372889"/>
                    </a:cubicBezTo>
                    <a:lnTo>
                      <a:pt x="97291" y="372889"/>
                    </a:lnTo>
                    <a:cubicBezTo>
                      <a:pt x="84353" y="378101"/>
                      <a:pt x="73943" y="378555"/>
                      <a:pt x="55917" y="378544"/>
                    </a:cubicBezTo>
                    <a:lnTo>
                      <a:pt x="55917" y="378544"/>
                    </a:lnTo>
                    <a:cubicBezTo>
                      <a:pt x="32569" y="378533"/>
                      <a:pt x="9277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B3F6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D1EA04E-289E-7606-964C-FCBA6D794280}"/>
                  </a:ext>
                </a:extLst>
              </p:cNvPr>
              <p:cNvSpPr/>
              <p:nvPr/>
            </p:nvSpPr>
            <p:spPr>
              <a:xfrm>
                <a:off x="3900050" y="459309"/>
                <a:ext cx="161416" cy="418219"/>
              </a:xfrm>
              <a:custGeom>
                <a:avLst/>
                <a:gdLst>
                  <a:gd name="connsiteX0" fmla="*/ 89364 w 161416"/>
                  <a:gd name="connsiteY0" fmla="*/ -59 h 418219"/>
                  <a:gd name="connsiteX1" fmla="*/ 111370 w 161416"/>
                  <a:gd name="connsiteY1" fmla="*/ 73819 h 418219"/>
                  <a:gd name="connsiteX2" fmla="*/ 111370 w 161416"/>
                  <a:gd name="connsiteY2" fmla="*/ 73819 h 418219"/>
                  <a:gd name="connsiteX3" fmla="*/ 108144 w 161416"/>
                  <a:gd name="connsiteY3" fmla="*/ 129225 h 418219"/>
                  <a:gd name="connsiteX4" fmla="*/ 108144 w 161416"/>
                  <a:gd name="connsiteY4" fmla="*/ 129236 h 418219"/>
                  <a:gd name="connsiteX5" fmla="*/ 160970 w 161416"/>
                  <a:gd name="connsiteY5" fmla="*/ 208757 h 418219"/>
                  <a:gd name="connsiteX6" fmla="*/ 160970 w 161416"/>
                  <a:gd name="connsiteY6" fmla="*/ 208757 h 418219"/>
                  <a:gd name="connsiteX7" fmla="*/ 136901 w 161416"/>
                  <a:gd name="connsiteY7" fmla="*/ 244504 h 418219"/>
                  <a:gd name="connsiteX8" fmla="*/ 136901 w 161416"/>
                  <a:gd name="connsiteY8" fmla="*/ 244504 h 418219"/>
                  <a:gd name="connsiteX9" fmla="*/ 147400 w 161416"/>
                  <a:gd name="connsiteY9" fmla="*/ 265449 h 418219"/>
                  <a:gd name="connsiteX10" fmla="*/ 147400 w 161416"/>
                  <a:gd name="connsiteY10" fmla="*/ 265460 h 418219"/>
                  <a:gd name="connsiteX11" fmla="*/ 136314 w 161416"/>
                  <a:gd name="connsiteY11" fmla="*/ 282036 h 418219"/>
                  <a:gd name="connsiteX12" fmla="*/ 136314 w 161416"/>
                  <a:gd name="connsiteY12" fmla="*/ 282036 h 418219"/>
                  <a:gd name="connsiteX13" fmla="*/ 139839 w 161416"/>
                  <a:gd name="connsiteY13" fmla="*/ 299610 h 418219"/>
                  <a:gd name="connsiteX14" fmla="*/ 139839 w 161416"/>
                  <a:gd name="connsiteY14" fmla="*/ 299621 h 418219"/>
                  <a:gd name="connsiteX15" fmla="*/ 126336 w 161416"/>
                  <a:gd name="connsiteY15" fmla="*/ 310931 h 418219"/>
                  <a:gd name="connsiteX16" fmla="*/ 126336 w 161416"/>
                  <a:gd name="connsiteY16" fmla="*/ 310931 h 418219"/>
                  <a:gd name="connsiteX17" fmla="*/ 124873 w 161416"/>
                  <a:gd name="connsiteY17" fmla="*/ 338329 h 418219"/>
                  <a:gd name="connsiteX18" fmla="*/ 124873 w 161416"/>
                  <a:gd name="connsiteY18" fmla="*/ 338340 h 418219"/>
                  <a:gd name="connsiteX19" fmla="*/ 97291 w 161416"/>
                  <a:gd name="connsiteY19" fmla="*/ 372889 h 418219"/>
                  <a:gd name="connsiteX20" fmla="*/ 97279 w 161416"/>
                  <a:gd name="connsiteY20" fmla="*/ 372889 h 418219"/>
                  <a:gd name="connsiteX21" fmla="*/ 55906 w 161416"/>
                  <a:gd name="connsiteY21" fmla="*/ 378544 h 418219"/>
                  <a:gd name="connsiteX22" fmla="*/ 55906 w 161416"/>
                  <a:gd name="connsiteY22" fmla="*/ 378544 h 418219"/>
                  <a:gd name="connsiteX23" fmla="*/ -135 w 161416"/>
                  <a:gd name="connsiteY23" fmla="*/ 418161 h 418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61416" h="418219">
                    <a:moveTo>
                      <a:pt x="89364" y="-59"/>
                    </a:moveTo>
                    <a:cubicBezTo>
                      <a:pt x="89364" y="-59"/>
                      <a:pt x="108410" y="48273"/>
                      <a:pt x="111370" y="73819"/>
                    </a:cubicBezTo>
                    <a:lnTo>
                      <a:pt x="111370" y="73819"/>
                    </a:lnTo>
                    <a:cubicBezTo>
                      <a:pt x="113510" y="92191"/>
                      <a:pt x="109230" y="110752"/>
                      <a:pt x="108144" y="129225"/>
                    </a:cubicBezTo>
                    <a:lnTo>
                      <a:pt x="108144" y="129236"/>
                    </a:lnTo>
                    <a:cubicBezTo>
                      <a:pt x="106858" y="151456"/>
                      <a:pt x="153553" y="171868"/>
                      <a:pt x="160970" y="208757"/>
                    </a:cubicBezTo>
                    <a:lnTo>
                      <a:pt x="160970" y="208757"/>
                    </a:lnTo>
                    <a:cubicBezTo>
                      <a:pt x="164440" y="226065"/>
                      <a:pt x="137822" y="230101"/>
                      <a:pt x="136901" y="244504"/>
                    </a:cubicBezTo>
                    <a:lnTo>
                      <a:pt x="136901" y="244504"/>
                    </a:lnTo>
                    <a:cubicBezTo>
                      <a:pt x="136414" y="252321"/>
                      <a:pt x="147777" y="257632"/>
                      <a:pt x="147400" y="265449"/>
                    </a:cubicBezTo>
                    <a:lnTo>
                      <a:pt x="147400" y="265460"/>
                    </a:lnTo>
                    <a:cubicBezTo>
                      <a:pt x="147078" y="271769"/>
                      <a:pt x="136613" y="278887"/>
                      <a:pt x="136314" y="282036"/>
                    </a:cubicBezTo>
                    <a:lnTo>
                      <a:pt x="136314" y="282036"/>
                    </a:lnTo>
                    <a:cubicBezTo>
                      <a:pt x="136136" y="284165"/>
                      <a:pt x="142489" y="289809"/>
                      <a:pt x="139839" y="299610"/>
                    </a:cubicBezTo>
                    <a:lnTo>
                      <a:pt x="139839" y="299621"/>
                    </a:lnTo>
                    <a:cubicBezTo>
                      <a:pt x="136791" y="310887"/>
                      <a:pt x="128753" y="308148"/>
                      <a:pt x="126336" y="310931"/>
                    </a:cubicBezTo>
                    <a:lnTo>
                      <a:pt x="126336" y="310931"/>
                    </a:lnTo>
                    <a:cubicBezTo>
                      <a:pt x="122246" y="315665"/>
                      <a:pt x="125449" y="331532"/>
                      <a:pt x="124873" y="338329"/>
                    </a:cubicBezTo>
                    <a:lnTo>
                      <a:pt x="124873" y="338340"/>
                    </a:lnTo>
                    <a:cubicBezTo>
                      <a:pt x="124030" y="355182"/>
                      <a:pt x="113820" y="366148"/>
                      <a:pt x="97291" y="372889"/>
                    </a:cubicBezTo>
                    <a:lnTo>
                      <a:pt x="97279" y="372889"/>
                    </a:lnTo>
                    <a:cubicBezTo>
                      <a:pt x="84342" y="378101"/>
                      <a:pt x="73932" y="378555"/>
                      <a:pt x="55906" y="378544"/>
                    </a:cubicBezTo>
                    <a:lnTo>
                      <a:pt x="55906" y="378544"/>
                    </a:lnTo>
                    <a:cubicBezTo>
                      <a:pt x="32558" y="378533"/>
                      <a:pt x="9266" y="380828"/>
                      <a:pt x="-135" y="418161"/>
                    </a:cubicBezTo>
                  </a:path>
                </a:pathLst>
              </a:custGeom>
              <a:noFill/>
              <a:ln w="10972" cap="rnd">
                <a:solidFill>
                  <a:srgbClr val="10366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343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8DEC-63BB-32C2-93E9-B749856B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Multi-Leaf Collimator</a:t>
            </a:r>
          </a:p>
        </p:txBody>
      </p:sp>
      <p:pic>
        <p:nvPicPr>
          <p:cNvPr id="4" name="Picture 3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F105BECB-150D-ADB1-26BD-5626E5F1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50" y="2959753"/>
            <a:ext cx="2752725" cy="2428875"/>
          </a:xfrm>
          <a:prstGeom prst="rect">
            <a:avLst/>
          </a:prstGeom>
        </p:spPr>
      </p:pic>
      <p:pic>
        <p:nvPicPr>
          <p:cNvPr id="6" name="Picture 5" descr="A picture containing indoor, linear accelerator, device, miller&#10;&#10;Description automatically generated">
            <a:extLst>
              <a:ext uri="{FF2B5EF4-FFF2-40B4-BE49-F238E27FC236}">
                <a16:creationId xmlns:a16="http://schemas.microsoft.com/office/drawing/2014/main" id="{42A4C165-6F5A-3C69-1D4F-890EDF7D13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31992" cy="4572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3034AA-40F0-80B8-5264-7C920D57605D}"/>
              </a:ext>
            </a:extLst>
          </p:cNvPr>
          <p:cNvCxnSpPr>
            <a:cxnSpLocks/>
          </p:cNvCxnSpPr>
          <p:nvPr/>
        </p:nvCxnSpPr>
        <p:spPr>
          <a:xfrm>
            <a:off x="1752600" y="2124075"/>
            <a:ext cx="1581150" cy="2286000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379B8F3-057B-717F-D90B-2651FDF405C7}"/>
              </a:ext>
            </a:extLst>
          </p:cNvPr>
          <p:cNvSpPr/>
          <p:nvPr/>
        </p:nvSpPr>
        <p:spPr>
          <a:xfrm rot="19998805">
            <a:off x="2295525" y="3062288"/>
            <a:ext cx="819150" cy="409575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C8C33D-8D63-EA28-6BE1-595CD6FEC994}"/>
              </a:ext>
            </a:extLst>
          </p:cNvPr>
          <p:cNvSpPr/>
          <p:nvPr/>
        </p:nvSpPr>
        <p:spPr>
          <a:xfrm>
            <a:off x="3044825" y="2276400"/>
            <a:ext cx="5937250" cy="866849"/>
          </a:xfrm>
          <a:custGeom>
            <a:avLst/>
            <a:gdLst>
              <a:gd name="connsiteX0" fmla="*/ 0 w 5915025"/>
              <a:gd name="connsiteY0" fmla="*/ 790649 h 828749"/>
              <a:gd name="connsiteX1" fmla="*/ 3514725 w 5915025"/>
              <a:gd name="connsiteY1" fmla="*/ 74 h 828749"/>
              <a:gd name="connsiteX2" fmla="*/ 5915025 w 5915025"/>
              <a:gd name="connsiteY2" fmla="*/ 828749 h 8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15025" h="828749">
                <a:moveTo>
                  <a:pt x="0" y="790649"/>
                </a:moveTo>
                <a:cubicBezTo>
                  <a:pt x="1264444" y="392186"/>
                  <a:pt x="2528888" y="-6276"/>
                  <a:pt x="3514725" y="74"/>
                </a:cubicBezTo>
                <a:cubicBezTo>
                  <a:pt x="4500562" y="6424"/>
                  <a:pt x="5207793" y="417586"/>
                  <a:pt x="5915025" y="828749"/>
                </a:cubicBezTo>
              </a:path>
            </a:pathLst>
          </a:custGeom>
          <a:noFill/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9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0D76A0-A17A-27D1-2FFD-A29CC263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examining a dose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367473-C3E9-6152-44D2-A78FD6A7B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7344" y="2356828"/>
            <a:ext cx="5181600" cy="330722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B2AC53-852D-15C6-FD9B-C0E78AFFC1FB}"/>
              </a:ext>
            </a:extLst>
          </p:cNvPr>
          <p:cNvSpPr txBox="1"/>
          <p:nvPr/>
        </p:nvSpPr>
        <p:spPr>
          <a:xfrm>
            <a:off x="2927099" y="6006288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3D dose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C810B3-C35B-9A4D-DDCF-0577019A85BD}"/>
              </a:ext>
            </a:extLst>
          </p:cNvPr>
          <p:cNvSpPr txBox="1"/>
          <p:nvPr/>
        </p:nvSpPr>
        <p:spPr>
          <a:xfrm>
            <a:off x="7031340" y="600237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Dose-Volume Histograms (DVHs)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7C0E49B-B900-FFE2-6F86-4FCD65438D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416964"/>
            <a:ext cx="5181600" cy="3168659"/>
          </a:xfrm>
        </p:spPr>
      </p:pic>
      <p:pic>
        <p:nvPicPr>
          <p:cNvPr id="2" name="Content Placeholder 12">
            <a:extLst>
              <a:ext uri="{FF2B5EF4-FFF2-40B4-BE49-F238E27FC236}">
                <a16:creationId xmlns:a16="http://schemas.microsoft.com/office/drawing/2014/main" id="{9422992F-151E-AFF0-3DCD-A2CFE59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04" y="2417788"/>
            <a:ext cx="5181600" cy="3307220"/>
          </a:xfrm>
          <a:prstGeom prst="rect">
            <a:avLst/>
          </a:prstGeom>
        </p:spPr>
      </p:pic>
      <p:pic>
        <p:nvPicPr>
          <p:cNvPr id="3" name="Content Placeholder 12">
            <a:extLst>
              <a:ext uri="{FF2B5EF4-FFF2-40B4-BE49-F238E27FC236}">
                <a16:creationId xmlns:a16="http://schemas.microsoft.com/office/drawing/2014/main" id="{1868C42F-06A5-F146-0F1B-45416FC7B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64" y="2478748"/>
            <a:ext cx="5181600" cy="33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1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631958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203007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203007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3936368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71675" y="2667000"/>
            <a:ext cx="7305675" cy="73342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/>
              <p:nvPr/>
            </p:nvSpPr>
            <p:spPr>
              <a:xfrm>
                <a:off x="1638300" y="4775920"/>
                <a:ext cx="4976393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69C31E-3FE3-E62F-3C9C-52BC87F28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4775920"/>
                <a:ext cx="4976393" cy="8397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BA08E4C-06BC-116A-690F-B9F585BA6210}"/>
              </a:ext>
            </a:extLst>
          </p:cNvPr>
          <p:cNvSpPr txBox="1"/>
          <p:nvPr/>
        </p:nvSpPr>
        <p:spPr>
          <a:xfrm>
            <a:off x="317472" y="4967750"/>
            <a:ext cx="1320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Minimize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3752850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4DF5E-30EF-9747-B776-78E654EF204C}"/>
                  </a:ext>
                </a:extLst>
              </p:cNvPr>
              <p:cNvSpPr txBox="1"/>
              <p:nvPr/>
            </p:nvSpPr>
            <p:spPr>
              <a:xfrm>
                <a:off x="7659134" y="4702078"/>
                <a:ext cx="2081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i="1" dirty="0"/>
                  <a:t>: set of structures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4DF5E-30EF-9747-B776-78E654EF2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4702078"/>
                <a:ext cx="2081211" cy="369332"/>
              </a:xfrm>
              <a:prstGeom prst="rect">
                <a:avLst/>
              </a:prstGeom>
              <a:blipFill>
                <a:blip r:embed="rId10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F7E2B-9CFA-4EF7-E95A-1F843F34B211}"/>
                  </a:ext>
                </a:extLst>
              </p:cNvPr>
              <p:cNvSpPr txBox="1"/>
              <p:nvPr/>
            </p:nvSpPr>
            <p:spPr>
              <a:xfrm>
                <a:off x="7659134" y="5099640"/>
                <a:ext cx="2907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i="1" dirty="0"/>
                  <a:t>: Voxels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1F7E2B-9CFA-4EF7-E95A-1F843F34B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5099640"/>
                <a:ext cx="2907976" cy="369332"/>
              </a:xfrm>
              <a:prstGeom prst="rect">
                <a:avLst/>
              </a:prstGeom>
              <a:blipFill>
                <a:blip r:embed="rId11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8DCC36-3FF6-7DA5-3355-E2E3D15E61C7}"/>
                  </a:ext>
                </a:extLst>
              </p:cNvPr>
              <p:cNvSpPr txBox="1"/>
              <p:nvPr/>
            </p:nvSpPr>
            <p:spPr>
              <a:xfrm>
                <a:off x="7659134" y="5497202"/>
                <a:ext cx="398872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%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i="1" dirty="0"/>
                  <a:t> must receive </a:t>
                </a:r>
              </a:p>
              <a:p>
                <a:r>
                  <a:rPr lang="en-GB" i="1" dirty="0"/>
                  <a:t>	at least/at most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 Gy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8DCC36-3FF6-7DA5-3355-E2E3D15E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5497202"/>
                <a:ext cx="3988721" cy="646331"/>
              </a:xfrm>
              <a:prstGeom prst="rect">
                <a:avLst/>
              </a:prstGeom>
              <a:blipFill>
                <a:blip r:embed="rId12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372A96-5201-7454-E8B5-328FB6642742}"/>
                  </a:ext>
                </a:extLst>
              </p:cNvPr>
              <p:cNvSpPr txBox="1"/>
              <p:nvPr/>
            </p:nvSpPr>
            <p:spPr>
              <a:xfrm>
                <a:off x="7659134" y="6171763"/>
                <a:ext cx="35546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i="1" dirty="0"/>
                  <a:t>: penalty function used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372A96-5201-7454-E8B5-328FB6642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134" y="6171763"/>
                <a:ext cx="3554691" cy="369332"/>
              </a:xfrm>
              <a:prstGeom prst="rect">
                <a:avLst/>
              </a:prstGeom>
              <a:blipFill>
                <a:blip r:embed="rId13"/>
                <a:stretch>
                  <a:fillRect t="-6557" r="-514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67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47CE2E-1D91-117C-3F5E-9EE5AA2238F7}"/>
              </a:ext>
            </a:extLst>
          </p:cNvPr>
          <p:cNvCxnSpPr>
            <a:cxnSpLocks/>
            <a:stCxn id="17" idx="2"/>
          </p:cNvCxnSpPr>
          <p:nvPr/>
        </p:nvCxnSpPr>
        <p:spPr>
          <a:xfrm flipH="1" flipV="1">
            <a:off x="4698084" y="2207543"/>
            <a:ext cx="1" cy="285519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08079B-D53C-FEA0-367B-38B6FA2B5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98"/>
            <a:ext cx="10515600" cy="1101768"/>
          </a:xfrm>
        </p:spPr>
        <p:txBody>
          <a:bodyPr/>
          <a:lstStyle/>
          <a:p>
            <a:r>
              <a:rPr lang="en-GB" dirty="0"/>
              <a:t>How to penalize?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B2B26-3CD2-0875-5E25-4CB8ED9CA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057"/>
            <a:ext cx="10515600" cy="448290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FFC000"/>
                </a:solidFill>
              </a:rPr>
              <a:t>d = [ 5 ; 10 ; 20 ; 22 ; 23 ; 25 ; 26 ; 28 ; 29 ; 32 ]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3F2F5-BC66-9F52-66E3-A6DFCCCF67E0}"/>
                  </a:ext>
                </a:extLst>
              </p:cNvPr>
              <p:cNvSpPr txBox="1"/>
              <p:nvPr/>
            </p:nvSpPr>
            <p:spPr>
              <a:xfrm>
                <a:off x="8046291" y="415927"/>
                <a:ext cx="367459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𝟖𝟎</m:t>
                        </m:r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sub>
                    </m:sSub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𝟐𝟓</m:t>
                    </m:r>
                  </m:oMath>
                </a14:m>
                <a:r>
                  <a:rPr lang="en-GB" sz="4400" dirty="0">
                    <a:solidFill>
                      <a:srgbClr val="FF0000"/>
                    </a:solidFill>
                  </a:rPr>
                  <a:t> </a:t>
                </a:r>
                <a:r>
                  <a:rPr lang="en-GB" sz="4400" i="1" dirty="0">
                    <a:solidFill>
                      <a:srgbClr val="FF0000"/>
                    </a:solidFill>
                  </a:rPr>
                  <a:t>Gy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3F2F5-BC66-9F52-66E3-A6DFCCCF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291" y="415927"/>
                <a:ext cx="3674596" cy="769441"/>
              </a:xfrm>
              <a:prstGeom prst="rect">
                <a:avLst/>
              </a:prstGeom>
              <a:blipFill>
                <a:blip r:embed="rId2"/>
                <a:stretch>
                  <a:fillRect t="-15079" r="-5804" b="-380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C59BC7-C584-0745-1AD1-0D8AADE7BE04}"/>
              </a:ext>
            </a:extLst>
          </p:cNvPr>
          <p:cNvCxnSpPr>
            <a:cxnSpLocks/>
          </p:cNvCxnSpPr>
          <p:nvPr/>
        </p:nvCxnSpPr>
        <p:spPr>
          <a:xfrm>
            <a:off x="6037118" y="1270866"/>
            <a:ext cx="0" cy="43093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0DD57-69D7-EBEF-03F7-50C2946CEA23}"/>
                  </a:ext>
                </a:extLst>
              </p:cNvPr>
              <p:cNvSpPr txBox="1"/>
              <p:nvPr/>
            </p:nvSpPr>
            <p:spPr>
              <a:xfrm>
                <a:off x="5592124" y="799408"/>
                <a:ext cx="889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156082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  <m:r>
                        <a:rPr lang="en-US" sz="2400" b="1" i="1" smtClean="0">
                          <a:solidFill>
                            <a:srgbClr val="156082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GB" sz="2400" b="1" dirty="0">
                  <a:solidFill>
                    <a:srgbClr val="15608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60DD57-69D7-EBEF-03F7-50C2946CE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124" y="799408"/>
                <a:ext cx="88998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2DA017-CD53-A8BE-4058-B6F21CB00240}"/>
              </a:ext>
            </a:extLst>
          </p:cNvPr>
          <p:cNvCxnSpPr>
            <a:cxnSpLocks/>
          </p:cNvCxnSpPr>
          <p:nvPr/>
        </p:nvCxnSpPr>
        <p:spPr>
          <a:xfrm>
            <a:off x="4767986" y="1279811"/>
            <a:ext cx="0" cy="430934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C9E4D4-4162-0AC1-0724-8839B0EF6F98}"/>
                  </a:ext>
                </a:extLst>
              </p:cNvPr>
              <p:cNvSpPr txBox="1"/>
              <p:nvPr/>
            </p:nvSpPr>
            <p:spPr>
              <a:xfrm>
                <a:off x="4387946" y="818146"/>
                <a:ext cx="7600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15608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156082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156082"/>
                              </a:solidFill>
                              <a:latin typeface="Cambria Math" panose="02040503050406030204" pitchFamily="18" charset="0"/>
                            </a:rPr>
                            <m:t>𝟐𝟓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15608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C9E4D4-4162-0AC1-0724-8839B0EF6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946" y="818146"/>
                <a:ext cx="760080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6D71F57C-CCD2-65B3-AF74-9DA5DAF0C45C}"/>
              </a:ext>
            </a:extLst>
          </p:cNvPr>
          <p:cNvSpPr/>
          <p:nvPr/>
        </p:nvSpPr>
        <p:spPr>
          <a:xfrm rot="5400000">
            <a:off x="5291110" y="4469707"/>
            <a:ext cx="430935" cy="1616986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1754F3-0FB3-3B04-025D-DBA201127812}"/>
              </a:ext>
            </a:extLst>
          </p:cNvPr>
          <p:cNvSpPr txBox="1"/>
          <p:nvPr/>
        </p:nvSpPr>
        <p:spPr>
          <a:xfrm>
            <a:off x="3816595" y="5570822"/>
            <a:ext cx="3379964" cy="120032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Penalize voxels: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within 80% lower dose,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with dose &gt;25 </a:t>
            </a:r>
            <a:r>
              <a:rPr lang="en-US" sz="2400" b="1" i="1" dirty="0" err="1">
                <a:solidFill>
                  <a:srgbClr val="C00000"/>
                </a:solidFill>
              </a:rPr>
              <a:t>Gy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D8311C8-5890-47FB-9D5C-343300FE2F0D}"/>
              </a:ext>
            </a:extLst>
          </p:cNvPr>
          <p:cNvSpPr/>
          <p:nvPr/>
        </p:nvSpPr>
        <p:spPr>
          <a:xfrm rot="5400000">
            <a:off x="3773768" y="97174"/>
            <a:ext cx="430935" cy="4651673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0758899-8A84-0668-7FD9-559E3A96079B}"/>
              </a:ext>
            </a:extLst>
          </p:cNvPr>
          <p:cNvSpPr/>
          <p:nvPr/>
        </p:nvSpPr>
        <p:spPr>
          <a:xfrm rot="5400000">
            <a:off x="5929287" y="2238956"/>
            <a:ext cx="430935" cy="2893340"/>
          </a:xfrm>
          <a:prstGeom prst="rightBrac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8185A8-0AFE-446E-C592-9E5FFE2C4C25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4698084" y="2170932"/>
            <a:ext cx="1" cy="129922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0E18DA4-9C66-5125-3050-DFEFDECB0736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7591425" y="2170932"/>
            <a:ext cx="981" cy="1299227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8DA329-1BA0-F10B-D33F-35B1E1AB7BBF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flipV="1">
            <a:off x="6315071" y="2207543"/>
            <a:ext cx="1" cy="285519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7FA2E04-5466-5251-902C-1829CC991A14}"/>
              </a:ext>
            </a:extLst>
          </p:cNvPr>
          <p:cNvSpPr txBox="1"/>
          <p:nvPr/>
        </p:nvSpPr>
        <p:spPr>
          <a:xfrm>
            <a:off x="3752272" y="3889065"/>
            <a:ext cx="4784964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Penalize voxels with dose &gt; 25 </a:t>
            </a:r>
            <a:r>
              <a:rPr lang="en-US" sz="2400" b="1" i="1" dirty="0">
                <a:solidFill>
                  <a:srgbClr val="C00000"/>
                </a:solidFill>
              </a:rPr>
              <a:t>Gy</a:t>
            </a:r>
          </a:p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(until constraint is satisfied)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C3D185-B02F-09CD-BB2A-649291A5F0E4}"/>
              </a:ext>
            </a:extLst>
          </p:cNvPr>
          <p:cNvSpPr txBox="1"/>
          <p:nvPr/>
        </p:nvSpPr>
        <p:spPr>
          <a:xfrm>
            <a:off x="1709572" y="2683958"/>
            <a:ext cx="4559325" cy="83099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Penalize 80% lower dose voxels</a:t>
            </a:r>
          </a:p>
          <a:p>
            <a:pPr algn="ctr"/>
            <a:r>
              <a:rPr lang="en-US" sz="2400" b="1" i="1" dirty="0">
                <a:solidFill>
                  <a:srgbClr val="C00000"/>
                </a:solidFill>
              </a:rPr>
              <a:t>(until constraint is satisfied)</a:t>
            </a:r>
          </a:p>
        </p:txBody>
      </p:sp>
    </p:spTree>
    <p:extLst>
      <p:ext uri="{BB962C8B-B14F-4D97-AF65-F5344CB8AC3E}">
        <p14:creationId xmlns:p14="http://schemas.microsoft.com/office/powerpoint/2010/main" val="282112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" grpId="0"/>
      <p:bldP spid="17" grpId="0" animBg="1"/>
      <p:bldP spid="18" grpId="0" animBg="1"/>
      <p:bldP spid="19" grpId="0" animBg="1"/>
      <p:bldP spid="21" grpId="0" animBg="1"/>
      <p:bldP spid="23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447D-7695-40FB-4A9F-43B6D650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"/>
            <a:ext cx="10515600" cy="1314450"/>
          </a:xfrm>
        </p:spPr>
        <p:txBody>
          <a:bodyPr/>
          <a:lstStyle/>
          <a:p>
            <a:r>
              <a:rPr lang="en-US" dirty="0"/>
              <a:t>Mathematical formulation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26C748-A8A0-C636-0A62-57C16654A73A}"/>
              </a:ext>
            </a:extLst>
          </p:cNvPr>
          <p:cNvGrpSpPr/>
          <p:nvPr/>
        </p:nvGrpSpPr>
        <p:grpSpPr>
          <a:xfrm>
            <a:off x="7632922" y="456849"/>
            <a:ext cx="4408796" cy="3366646"/>
            <a:chOff x="9238608" y="0"/>
            <a:chExt cx="2953392" cy="2255269"/>
          </a:xfrm>
        </p:grpSpPr>
        <p:pic>
          <p:nvPicPr>
            <p:cNvPr id="3" name="Content Placeholder 12">
              <a:extLst>
                <a:ext uri="{FF2B5EF4-FFF2-40B4-BE49-F238E27FC236}">
                  <a16:creationId xmlns:a16="http://schemas.microsoft.com/office/drawing/2014/main" id="{5108C7FD-09E2-3066-FF50-12D99B885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4106" y="234446"/>
              <a:ext cx="2432473" cy="15527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EC366D-DD4A-55A3-DB35-6A4A771AD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336341">
              <a:off x="9238608" y="0"/>
              <a:ext cx="519292" cy="68489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F4B22D-D753-8E4E-8360-FB9B26265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949732">
              <a:off x="10708420" y="1653176"/>
              <a:ext cx="519292" cy="6848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A58E50-B2E3-A98E-E071-6CDACC8C0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83801">
              <a:off x="11672708" y="187204"/>
              <a:ext cx="519292" cy="68489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BB3CBD-5A45-CA2A-453E-066AC0159B08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9700211" y="505632"/>
              <a:ext cx="786925" cy="6308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3C6E64E-CC70-35A2-12EF-E2E2524AE3B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10899545" y="660531"/>
              <a:ext cx="808563" cy="475969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365F1FA-DC0B-A815-3894-786590B68DD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 flipV="1">
              <a:off x="10693788" y="1299648"/>
              <a:ext cx="181916" cy="453312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637E54-57BB-F754-99DE-1BD19549C386}"/>
              </a:ext>
            </a:extLst>
          </p:cNvPr>
          <p:cNvSpPr/>
          <p:nvPr/>
        </p:nvSpPr>
        <p:spPr>
          <a:xfrm>
            <a:off x="2438400" y="1104900"/>
            <a:ext cx="5220767" cy="759356"/>
          </a:xfrm>
          <a:custGeom>
            <a:avLst/>
            <a:gdLst>
              <a:gd name="connsiteX0" fmla="*/ 0 w 2340864"/>
              <a:gd name="connsiteY0" fmla="*/ 1444752 h 1444752"/>
              <a:gd name="connsiteX1" fmla="*/ 566928 w 2340864"/>
              <a:gd name="connsiteY1" fmla="*/ 603504 h 1444752"/>
              <a:gd name="connsiteX2" fmla="*/ 2340864 w 2340864"/>
              <a:gd name="connsiteY2" fmla="*/ 0 h 144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0864" h="1444752">
                <a:moveTo>
                  <a:pt x="0" y="1444752"/>
                </a:moveTo>
                <a:cubicBezTo>
                  <a:pt x="88392" y="1144524"/>
                  <a:pt x="176784" y="844296"/>
                  <a:pt x="566928" y="603504"/>
                </a:cubicBezTo>
                <a:cubicBezTo>
                  <a:pt x="957072" y="362712"/>
                  <a:pt x="1648968" y="181356"/>
                  <a:pt x="2340864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/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Optimize: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/>
                  <a:t> (the irradiation window)</a:t>
                </a:r>
              </a:p>
              <a:p>
                <a:r>
                  <a:rPr lang="en-US" sz="2000" dirty="0"/>
                  <a:t>                                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2000" dirty="0"/>
                  <a:t> (the list of irradiation angles)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C031630-00CB-D8F5-D949-B1F91354E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1752960"/>
                <a:ext cx="6812411" cy="827471"/>
              </a:xfrm>
              <a:prstGeom prst="rect">
                <a:avLst/>
              </a:prstGeom>
              <a:blipFill>
                <a:blip r:embed="rId5"/>
                <a:stretch>
                  <a:fillRect l="-985"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/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/>
                  <a:t>Such that: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 (as we can not emit negative energy beams)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C789A1-1DF7-5229-EA45-FB8719B09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40" y="2796550"/>
                <a:ext cx="7212420" cy="519694"/>
              </a:xfrm>
              <a:prstGeom prst="rect">
                <a:avLst/>
              </a:prstGeom>
              <a:blipFill>
                <a:blip r:embed="rId6"/>
                <a:stretch>
                  <a:fillRect l="-930" b="-1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/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6BAC64-C0A4-83D4-D4B7-BE6DBB8AC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07" y="3696783"/>
                <a:ext cx="2248038" cy="839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BFC10E1-0A53-32B1-435C-9C04D525977C}"/>
              </a:ext>
            </a:extLst>
          </p:cNvPr>
          <p:cNvSpPr txBox="1"/>
          <p:nvPr/>
        </p:nvSpPr>
        <p:spPr>
          <a:xfrm>
            <a:off x="712340" y="3696783"/>
            <a:ext cx="9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With: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/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to be the “best” possible.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8F85F05-2D46-57B0-4146-5930908FA4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950" y="4430144"/>
                <a:ext cx="6134100" cy="461665"/>
              </a:xfrm>
              <a:prstGeom prst="rect">
                <a:avLst/>
              </a:prstGeom>
              <a:blipFill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C23CDCF-CD57-5639-834D-089FB362CFB6}"/>
              </a:ext>
            </a:extLst>
          </p:cNvPr>
          <p:cNvSpPr/>
          <p:nvPr/>
        </p:nvSpPr>
        <p:spPr>
          <a:xfrm>
            <a:off x="1903893" y="2703251"/>
            <a:ext cx="7695105" cy="1199545"/>
          </a:xfrm>
          <a:custGeom>
            <a:avLst/>
            <a:gdLst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1432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543550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  <a:gd name="connsiteX0" fmla="*/ 0 w 7305675"/>
              <a:gd name="connsiteY0" fmla="*/ 733425 h 733425"/>
              <a:gd name="connsiteX1" fmla="*/ 495300 w 7305675"/>
              <a:gd name="connsiteY1" fmla="*/ 504825 h 733425"/>
              <a:gd name="connsiteX2" fmla="*/ 2133600 w 7305675"/>
              <a:gd name="connsiteY2" fmla="*/ 476250 h 733425"/>
              <a:gd name="connsiteX3" fmla="*/ 5095875 w 7305675"/>
              <a:gd name="connsiteY3" fmla="*/ 581025 h 733425"/>
              <a:gd name="connsiteX4" fmla="*/ 6819900 w 7305675"/>
              <a:gd name="connsiteY4" fmla="*/ 371475 h 733425"/>
              <a:gd name="connsiteX5" fmla="*/ 7305675 w 7305675"/>
              <a:gd name="connsiteY5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05675" h="733425">
                <a:moveTo>
                  <a:pt x="0" y="733425"/>
                </a:moveTo>
                <a:cubicBezTo>
                  <a:pt x="69850" y="640556"/>
                  <a:pt x="139700" y="547687"/>
                  <a:pt x="495300" y="504825"/>
                </a:cubicBezTo>
                <a:cubicBezTo>
                  <a:pt x="850900" y="461963"/>
                  <a:pt x="1366838" y="463550"/>
                  <a:pt x="2133600" y="476250"/>
                </a:cubicBezTo>
                <a:cubicBezTo>
                  <a:pt x="2900362" y="488950"/>
                  <a:pt x="4371975" y="598487"/>
                  <a:pt x="5095875" y="581025"/>
                </a:cubicBezTo>
                <a:cubicBezTo>
                  <a:pt x="5819775" y="563563"/>
                  <a:pt x="6526212" y="468313"/>
                  <a:pt x="6819900" y="371475"/>
                </a:cubicBezTo>
                <a:cubicBezTo>
                  <a:pt x="7113588" y="274637"/>
                  <a:pt x="7209631" y="108743"/>
                  <a:pt x="7305675" y="0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DB495E-5506-50B8-D94B-DD63284263FB}"/>
              </a:ext>
            </a:extLst>
          </p:cNvPr>
          <p:cNvGrpSpPr/>
          <p:nvPr/>
        </p:nvGrpSpPr>
        <p:grpSpPr>
          <a:xfrm>
            <a:off x="384732" y="5419157"/>
            <a:ext cx="7467626" cy="877356"/>
            <a:chOff x="317472" y="4775920"/>
            <a:chExt cx="6297221" cy="8773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/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 ∣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b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369C31E-3FE3-E62F-3C9C-52BC87F28A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8300" y="4775920"/>
                  <a:ext cx="4976393" cy="87735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A08E4C-06BC-116A-690F-B9F585BA6210}"/>
                </a:ext>
              </a:extLst>
            </p:cNvPr>
            <p:cNvSpPr txBox="1"/>
            <p:nvPr/>
          </p:nvSpPr>
          <p:spPr>
            <a:xfrm>
              <a:off x="317472" y="4967750"/>
              <a:ext cx="1320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Minimize</a:t>
              </a:r>
            </a:p>
          </p:txBody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A149A87-C3D0-B601-67C5-6E7910CA1B8B}"/>
              </a:ext>
            </a:extLst>
          </p:cNvPr>
          <p:cNvSpPr/>
          <p:nvPr/>
        </p:nvSpPr>
        <p:spPr>
          <a:xfrm>
            <a:off x="1847850" y="4246626"/>
            <a:ext cx="1714500" cy="470028"/>
          </a:xfrm>
          <a:custGeom>
            <a:avLst/>
            <a:gdLst>
              <a:gd name="connsiteX0" fmla="*/ 0 w 1714500"/>
              <a:gd name="connsiteY0" fmla="*/ 0 h 470028"/>
              <a:gd name="connsiteX1" fmla="*/ 523875 w 1714500"/>
              <a:gd name="connsiteY1" fmla="*/ 419100 h 470028"/>
              <a:gd name="connsiteX2" fmla="*/ 1714500 w 1714500"/>
              <a:gd name="connsiteY2" fmla="*/ 447675 h 47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0028">
                <a:moveTo>
                  <a:pt x="0" y="0"/>
                </a:moveTo>
                <a:cubicBezTo>
                  <a:pt x="119062" y="172244"/>
                  <a:pt x="238125" y="344488"/>
                  <a:pt x="523875" y="419100"/>
                </a:cubicBezTo>
                <a:cubicBezTo>
                  <a:pt x="809625" y="493712"/>
                  <a:pt x="1262062" y="470693"/>
                  <a:pt x="1714500" y="447675"/>
                </a:cubicBezTo>
              </a:path>
            </a:pathLst>
          </a:custGeom>
          <a:noFill/>
          <a:ln w="571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/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i="1" dirty="0"/>
                  <a:t>: set of structures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A77DD1-C1D9-4ED7-2F48-9044EA50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241574"/>
                <a:ext cx="2081211" cy="369332"/>
              </a:xfrm>
              <a:prstGeom prst="rect">
                <a:avLst/>
              </a:prstGeom>
              <a:blipFill>
                <a:blip r:embed="rId10"/>
                <a:stretch>
                  <a:fillRect t="-8333" b="-2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/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Voxels of structure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388FDA-0965-9D47-8CA6-A23640C3E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5639136"/>
                <a:ext cx="2520049" cy="369332"/>
              </a:xfrm>
              <a:prstGeom prst="rect">
                <a:avLst/>
              </a:prstGeom>
              <a:blipFill>
                <a:blip r:embed="rId11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/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i="1" dirty="0"/>
                  <a:t>: dose min/max on structure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GB" i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A9A3A9C-C9DD-E2DC-58DD-0C8D9F9B9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710" y="6036698"/>
                <a:ext cx="3345788" cy="369332"/>
              </a:xfrm>
              <a:prstGeom prst="rect">
                <a:avLst/>
              </a:prstGeom>
              <a:blipFill>
                <a:blip r:embed="rId12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216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23" name="Content Placeholder 22" descr="A cartoon of a robot and a globe&#10;&#10;Description automatically generated">
            <a:extLst>
              <a:ext uri="{FF2B5EF4-FFF2-40B4-BE49-F238E27FC236}">
                <a16:creationId xmlns:a16="http://schemas.microsoft.com/office/drawing/2014/main" id="{DC3BE481-011E-A85C-72B7-2E8FF7B0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06" y="1144588"/>
            <a:ext cx="9230788" cy="5713412"/>
          </a:xfr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D4C733-7C82-28C2-D4AE-97D20FECF76F}"/>
              </a:ext>
            </a:extLst>
          </p:cNvPr>
          <p:cNvSpPr/>
          <p:nvPr/>
        </p:nvSpPr>
        <p:spPr>
          <a:xfrm>
            <a:off x="3991429" y="1144588"/>
            <a:ext cx="2616761" cy="1018041"/>
          </a:xfrm>
          <a:prstGeom prst="roundRect">
            <a:avLst/>
          </a:prstGeom>
          <a:solidFill>
            <a:srgbClr val="00B05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How good is the RT plan?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CBB248-A075-0D2D-C5DE-99A5DD734FDA}"/>
              </a:ext>
            </a:extLst>
          </p:cNvPr>
          <p:cNvSpPr/>
          <p:nvPr/>
        </p:nvSpPr>
        <p:spPr>
          <a:xfrm>
            <a:off x="4384404" y="2235014"/>
            <a:ext cx="2374616" cy="875831"/>
          </a:xfrm>
          <a:prstGeom prst="roundRect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3D dose, DVH, weights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BC4680-3EF2-ACA0-E232-7FDE295076B1}"/>
              </a:ext>
            </a:extLst>
          </p:cNvPr>
          <p:cNvSpPr/>
          <p:nvPr/>
        </p:nvSpPr>
        <p:spPr>
          <a:xfrm>
            <a:off x="6608190" y="2162628"/>
            <a:ext cx="4103204" cy="4066721"/>
          </a:xfrm>
          <a:prstGeom prst="ellipse">
            <a:avLst/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Optimization Engine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2F0D06-7F61-994C-114E-5B853AC51516}"/>
              </a:ext>
            </a:extLst>
          </p:cNvPr>
          <p:cNvSpPr/>
          <p:nvPr/>
        </p:nvSpPr>
        <p:spPr>
          <a:xfrm>
            <a:off x="4486275" y="5387769"/>
            <a:ext cx="1676400" cy="1470231"/>
          </a:xfrm>
          <a:prstGeom prst="roundRect">
            <a:avLst/>
          </a:prstGeom>
          <a:solidFill>
            <a:srgbClr val="FFC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Weights changes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D970D0A-97B2-5EAC-4D14-18CB7ECFBBAE}"/>
              </a:ext>
            </a:extLst>
          </p:cNvPr>
          <p:cNvSpPr/>
          <p:nvPr/>
        </p:nvSpPr>
        <p:spPr>
          <a:xfrm>
            <a:off x="1581151" y="2451102"/>
            <a:ext cx="2488184" cy="3759198"/>
          </a:xfrm>
          <a:prstGeom prst="roundRect">
            <a:avLst/>
          </a:prstGeom>
          <a:solidFill>
            <a:srgbClr val="FF0000">
              <a:alpha val="9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Dosimetrist Agent</a:t>
            </a:r>
          </a:p>
        </p:txBody>
      </p:sp>
    </p:spTree>
    <p:extLst>
      <p:ext uri="{BB962C8B-B14F-4D97-AF65-F5344CB8AC3E}">
        <p14:creationId xmlns:p14="http://schemas.microsoft.com/office/powerpoint/2010/main" val="280644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DEED4-4777-1CA2-E46C-284A0E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Paradigm</a:t>
            </a:r>
          </a:p>
        </p:txBody>
      </p:sp>
      <p:pic>
        <p:nvPicPr>
          <p:cNvPr id="10" name="Content Placeholder 9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8BB55296-8483-E3B9-39BC-67306CC78E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3" y="1144588"/>
            <a:ext cx="11430694" cy="5713412"/>
          </a:xfrm>
        </p:spPr>
      </p:pic>
    </p:spTree>
    <p:extLst>
      <p:ext uri="{BB962C8B-B14F-4D97-AF65-F5344CB8AC3E}">
        <p14:creationId xmlns:p14="http://schemas.microsoft.com/office/powerpoint/2010/main" val="61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Microsoft Office PowerPoint</Application>
  <PresentationFormat>Widescreen</PresentationFormat>
  <Paragraphs>117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Morish Serif</vt:lpstr>
      <vt:lpstr>Office Theme</vt:lpstr>
      <vt:lpstr>Radiotherapy Dose Optimization via Clinical Knowledge Based Reinforcement Learning </vt:lpstr>
      <vt:lpstr>Cancer treatments</vt:lpstr>
      <vt:lpstr>Multi-Leaf Collimator</vt:lpstr>
      <vt:lpstr>Two ways of examining a dose</vt:lpstr>
      <vt:lpstr>Mathematical formulation</vt:lpstr>
      <vt:lpstr>How to penalize?</vt:lpstr>
      <vt:lpstr>Mathematical formulation</vt:lpstr>
      <vt:lpstr>Reinforcement Learning Paradigm</vt:lpstr>
      <vt:lpstr>Reinforcement Learning Paradigm</vt:lpstr>
      <vt:lpstr>Evaluating a State</vt:lpstr>
      <vt:lpstr>Evaluating a State</vt:lpstr>
      <vt:lpstr>Architecture</vt:lpstr>
      <vt:lpstr>Data</vt:lpstr>
      <vt:lpstr>Numerical results</vt:lpstr>
      <vt:lpstr>Results</vt:lpstr>
      <vt:lpstr>Results</vt:lpstr>
      <vt:lpstr>Results</vt:lpstr>
      <vt:lpstr>Results</vt:lpstr>
      <vt:lpstr>Results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Dubois</dc:creator>
  <cp:lastModifiedBy>Paul Raymond François Dubois</cp:lastModifiedBy>
  <cp:revision>38</cp:revision>
  <dcterms:created xsi:type="dcterms:W3CDTF">2024-06-10T13:08:33Z</dcterms:created>
  <dcterms:modified xsi:type="dcterms:W3CDTF">2024-07-10T11:58:52Z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2024-06-10T16:26:52Z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58d337d2-90d6-42ae-b9b7-668f238efcf3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